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94" r:id="rId3"/>
    <p:sldId id="270" r:id="rId4"/>
    <p:sldId id="258" r:id="rId5"/>
    <p:sldId id="301" r:id="rId6"/>
    <p:sldId id="305" r:id="rId7"/>
    <p:sldId id="302" r:id="rId8"/>
    <p:sldId id="276" r:id="rId9"/>
    <p:sldId id="280" r:id="rId10"/>
    <p:sldId id="277" r:id="rId11"/>
    <p:sldId id="306" r:id="rId12"/>
    <p:sldId id="281" r:id="rId13"/>
    <p:sldId id="275" r:id="rId14"/>
    <p:sldId id="278" r:id="rId15"/>
    <p:sldId id="274" r:id="rId16"/>
    <p:sldId id="279" r:id="rId17"/>
    <p:sldId id="282" r:id="rId18"/>
    <p:sldId id="304" r:id="rId19"/>
    <p:sldId id="283" r:id="rId20"/>
    <p:sldId id="298" r:id="rId21"/>
    <p:sldId id="264" r:id="rId22"/>
    <p:sldId id="273" r:id="rId23"/>
    <p:sldId id="284" r:id="rId24"/>
    <p:sldId id="285" r:id="rId25"/>
    <p:sldId id="286" r:id="rId26"/>
    <p:sldId id="287" r:id="rId27"/>
    <p:sldId id="288" r:id="rId28"/>
    <p:sldId id="303" r:id="rId29"/>
    <p:sldId id="289" r:id="rId30"/>
    <p:sldId id="290" r:id="rId31"/>
    <p:sldId id="292" r:id="rId32"/>
    <p:sldId id="299" r:id="rId33"/>
    <p:sldId id="300" r:id="rId34"/>
    <p:sldId id="293" r:id="rId35"/>
    <p:sldId id="291" r:id="rId36"/>
    <p:sldId id="295" r:id="rId37"/>
    <p:sldId id="297" r:id="rId38"/>
    <p:sldId id="296" r:id="rId39"/>
    <p:sldId id="272" r:id="rId40"/>
  </p:sldIdLst>
  <p:sldSz cx="9144000" cy="6858000" type="screen4x3"/>
  <p:notesSz cx="6858000" cy="9144000"/>
  <p:embeddedFontLst>
    <p:embeddedFont>
      <p:font typeface="Aaron" panose="02020900000000000000" pitchFamily="18" charset="0"/>
      <p:bold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8F6"/>
    <a:srgbClr val="FFFFFF"/>
    <a:srgbClr val="EFF5FB"/>
    <a:srgbClr val="99CC00"/>
    <a:srgbClr val="009900"/>
    <a:srgbClr val="996633"/>
    <a:srgbClr val="CC9900"/>
    <a:srgbClr val="CC66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406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44AC-6383-4476-BD09-72F101BA110A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C981-85A1-431C-A15F-1643B19F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9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44AC-6383-4476-BD09-72F101BA110A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C981-85A1-431C-A15F-1643B19F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8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44AC-6383-4476-BD09-72F101BA110A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C981-85A1-431C-A15F-1643B19F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1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44AC-6383-4476-BD09-72F101BA110A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C981-85A1-431C-A15F-1643B19F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9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44AC-6383-4476-BD09-72F101BA110A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C981-85A1-431C-A15F-1643B19F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44AC-6383-4476-BD09-72F101BA110A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C981-85A1-431C-A15F-1643B19F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7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44AC-6383-4476-BD09-72F101BA110A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C981-85A1-431C-A15F-1643B19F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5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44AC-6383-4476-BD09-72F101BA110A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C981-85A1-431C-A15F-1643B19F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6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44AC-6383-4476-BD09-72F101BA110A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C981-85A1-431C-A15F-1643B19F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1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44AC-6383-4476-BD09-72F101BA110A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C981-85A1-431C-A15F-1643B19F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44AC-6383-4476-BD09-72F101BA110A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C981-85A1-431C-A15F-1643B19F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9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044AC-6383-4476-BD09-72F101BA110A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2C981-85A1-431C-A15F-1643B19F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5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gif"/><Relationship Id="rId4" Type="http://schemas.openxmlformats.org/officeDocument/2006/relationships/image" Target="../media/image3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 rot="685272">
            <a:off x="555531" y="4951318"/>
            <a:ext cx="1615082" cy="1542793"/>
          </a:xfrm>
          <a:prstGeom prst="roundRect">
            <a:avLst/>
          </a:prstGeom>
          <a:solidFill>
            <a:srgbClr val="FFFFFF">
              <a:alpha val="74902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 rot="21120435">
            <a:off x="516399" y="3435619"/>
            <a:ext cx="1539128" cy="1498576"/>
          </a:xfrm>
          <a:prstGeom prst="roundRect">
            <a:avLst/>
          </a:prstGeom>
          <a:solidFill>
            <a:srgbClr val="FFFFFF">
              <a:alpha val="74902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02150" y="3601730"/>
            <a:ext cx="1166355" cy="1166355"/>
            <a:chOff x="803362" y="3951300"/>
            <a:chExt cx="963930" cy="963930"/>
          </a:xfrm>
        </p:grpSpPr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840033" y="3987971"/>
              <a:ext cx="892334" cy="892334"/>
            </a:xfrm>
            <a:custGeom>
              <a:avLst/>
              <a:gdLst>
                <a:gd name="T0" fmla="*/ 1020 w 1023"/>
                <a:gd name="T1" fmla="*/ 460 h 1023"/>
                <a:gd name="T2" fmla="*/ 1000 w 1023"/>
                <a:gd name="T3" fmla="*/ 360 h 1023"/>
                <a:gd name="T4" fmla="*/ 962 w 1023"/>
                <a:gd name="T5" fmla="*/ 268 h 1023"/>
                <a:gd name="T6" fmla="*/ 906 w 1023"/>
                <a:gd name="T7" fmla="*/ 187 h 1023"/>
                <a:gd name="T8" fmla="*/ 837 w 1023"/>
                <a:gd name="T9" fmla="*/ 117 h 1023"/>
                <a:gd name="T10" fmla="*/ 755 w 1023"/>
                <a:gd name="T11" fmla="*/ 63 h 1023"/>
                <a:gd name="T12" fmla="*/ 664 w 1023"/>
                <a:gd name="T13" fmla="*/ 23 h 1023"/>
                <a:gd name="T14" fmla="*/ 564 w 1023"/>
                <a:gd name="T15" fmla="*/ 3 h 1023"/>
                <a:gd name="T16" fmla="*/ 460 w 1023"/>
                <a:gd name="T17" fmla="*/ 3 h 1023"/>
                <a:gd name="T18" fmla="*/ 360 w 1023"/>
                <a:gd name="T19" fmla="*/ 23 h 1023"/>
                <a:gd name="T20" fmla="*/ 268 w 1023"/>
                <a:gd name="T21" fmla="*/ 63 h 1023"/>
                <a:gd name="T22" fmla="*/ 187 w 1023"/>
                <a:gd name="T23" fmla="*/ 117 h 1023"/>
                <a:gd name="T24" fmla="*/ 117 w 1023"/>
                <a:gd name="T25" fmla="*/ 187 h 1023"/>
                <a:gd name="T26" fmla="*/ 63 w 1023"/>
                <a:gd name="T27" fmla="*/ 268 h 1023"/>
                <a:gd name="T28" fmla="*/ 24 w 1023"/>
                <a:gd name="T29" fmla="*/ 360 h 1023"/>
                <a:gd name="T30" fmla="*/ 3 w 1023"/>
                <a:gd name="T31" fmla="*/ 460 h 1023"/>
                <a:gd name="T32" fmla="*/ 2 w 1023"/>
                <a:gd name="T33" fmla="*/ 546 h 1023"/>
                <a:gd name="T34" fmla="*/ 11 w 1023"/>
                <a:gd name="T35" fmla="*/ 613 h 1023"/>
                <a:gd name="T36" fmla="*/ 27 w 1023"/>
                <a:gd name="T37" fmla="*/ 676 h 1023"/>
                <a:gd name="T38" fmla="*/ 52 w 1023"/>
                <a:gd name="T39" fmla="*/ 736 h 1023"/>
                <a:gd name="T40" fmla="*/ 83 w 1023"/>
                <a:gd name="T41" fmla="*/ 791 h 1023"/>
                <a:gd name="T42" fmla="*/ 123 w 1023"/>
                <a:gd name="T43" fmla="*/ 843 h 1023"/>
                <a:gd name="T44" fmla="*/ 166 w 1023"/>
                <a:gd name="T45" fmla="*/ 888 h 1023"/>
                <a:gd name="T46" fmla="*/ 217 w 1023"/>
                <a:gd name="T47" fmla="*/ 928 h 1023"/>
                <a:gd name="T48" fmla="*/ 453 w 1023"/>
                <a:gd name="T49" fmla="*/ 651 h 1023"/>
                <a:gd name="T50" fmla="*/ 416 w 1023"/>
                <a:gd name="T51" fmla="*/ 628 h 1023"/>
                <a:gd name="T52" fmla="*/ 387 w 1023"/>
                <a:gd name="T53" fmla="*/ 596 h 1023"/>
                <a:gd name="T54" fmla="*/ 368 w 1023"/>
                <a:gd name="T55" fmla="*/ 557 h 1023"/>
                <a:gd name="T56" fmla="*/ 361 w 1023"/>
                <a:gd name="T57" fmla="*/ 512 h 1023"/>
                <a:gd name="T58" fmla="*/ 373 w 1023"/>
                <a:gd name="T59" fmla="*/ 453 h 1023"/>
                <a:gd name="T60" fmla="*/ 406 w 1023"/>
                <a:gd name="T61" fmla="*/ 405 h 1023"/>
                <a:gd name="T62" fmla="*/ 453 w 1023"/>
                <a:gd name="T63" fmla="*/ 372 h 1023"/>
                <a:gd name="T64" fmla="*/ 512 w 1023"/>
                <a:gd name="T65" fmla="*/ 361 h 1023"/>
                <a:gd name="T66" fmla="*/ 571 w 1023"/>
                <a:gd name="T67" fmla="*/ 372 h 1023"/>
                <a:gd name="T68" fmla="*/ 619 w 1023"/>
                <a:gd name="T69" fmla="*/ 405 h 1023"/>
                <a:gd name="T70" fmla="*/ 652 w 1023"/>
                <a:gd name="T71" fmla="*/ 453 h 1023"/>
                <a:gd name="T72" fmla="*/ 663 w 1023"/>
                <a:gd name="T73" fmla="*/ 512 h 1023"/>
                <a:gd name="T74" fmla="*/ 652 w 1023"/>
                <a:gd name="T75" fmla="*/ 570 h 1023"/>
                <a:gd name="T76" fmla="*/ 619 w 1023"/>
                <a:gd name="T77" fmla="*/ 618 h 1023"/>
                <a:gd name="T78" fmla="*/ 571 w 1023"/>
                <a:gd name="T79" fmla="*/ 651 h 1023"/>
                <a:gd name="T80" fmla="*/ 512 w 1023"/>
                <a:gd name="T81" fmla="*/ 663 h 1023"/>
                <a:gd name="T82" fmla="*/ 497 w 1023"/>
                <a:gd name="T83" fmla="*/ 661 h 1023"/>
                <a:gd name="T84" fmla="*/ 483 w 1023"/>
                <a:gd name="T85" fmla="*/ 659 h 1023"/>
                <a:gd name="T86" fmla="*/ 470 w 1023"/>
                <a:gd name="T87" fmla="*/ 656 h 1023"/>
                <a:gd name="T88" fmla="*/ 457 w 1023"/>
                <a:gd name="T89" fmla="*/ 651 h 1023"/>
                <a:gd name="T90" fmla="*/ 271 w 1023"/>
                <a:gd name="T91" fmla="*/ 963 h 1023"/>
                <a:gd name="T92" fmla="*/ 301 w 1023"/>
                <a:gd name="T93" fmla="*/ 977 h 1023"/>
                <a:gd name="T94" fmla="*/ 331 w 1023"/>
                <a:gd name="T95" fmla="*/ 989 h 1023"/>
                <a:gd name="T96" fmla="*/ 362 w 1023"/>
                <a:gd name="T97" fmla="*/ 1000 h 1023"/>
                <a:gd name="T98" fmla="*/ 393 w 1023"/>
                <a:gd name="T99" fmla="*/ 1009 h 1023"/>
                <a:gd name="T100" fmla="*/ 427 w 1023"/>
                <a:gd name="T101" fmla="*/ 1016 h 1023"/>
                <a:gd name="T102" fmla="*/ 460 w 1023"/>
                <a:gd name="T103" fmla="*/ 1021 h 1023"/>
                <a:gd name="T104" fmla="*/ 495 w 1023"/>
                <a:gd name="T105" fmla="*/ 1023 h 1023"/>
                <a:gd name="T106" fmla="*/ 564 w 1023"/>
                <a:gd name="T107" fmla="*/ 1021 h 1023"/>
                <a:gd name="T108" fmla="*/ 664 w 1023"/>
                <a:gd name="T109" fmla="*/ 1000 h 1023"/>
                <a:gd name="T110" fmla="*/ 755 w 1023"/>
                <a:gd name="T111" fmla="*/ 961 h 1023"/>
                <a:gd name="T112" fmla="*/ 837 w 1023"/>
                <a:gd name="T113" fmla="*/ 907 h 1023"/>
                <a:gd name="T114" fmla="*/ 906 w 1023"/>
                <a:gd name="T115" fmla="*/ 836 h 1023"/>
                <a:gd name="T116" fmla="*/ 962 w 1023"/>
                <a:gd name="T117" fmla="*/ 756 h 1023"/>
                <a:gd name="T118" fmla="*/ 1000 w 1023"/>
                <a:gd name="T119" fmla="*/ 664 h 1023"/>
                <a:gd name="T120" fmla="*/ 1020 w 1023"/>
                <a:gd name="T121" fmla="*/ 563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23" h="1023">
                  <a:moveTo>
                    <a:pt x="1023" y="512"/>
                  </a:moveTo>
                  <a:lnTo>
                    <a:pt x="1020" y="460"/>
                  </a:lnTo>
                  <a:lnTo>
                    <a:pt x="1012" y="409"/>
                  </a:lnTo>
                  <a:lnTo>
                    <a:pt x="1000" y="360"/>
                  </a:lnTo>
                  <a:lnTo>
                    <a:pt x="982" y="312"/>
                  </a:lnTo>
                  <a:lnTo>
                    <a:pt x="962" y="268"/>
                  </a:lnTo>
                  <a:lnTo>
                    <a:pt x="935" y="226"/>
                  </a:lnTo>
                  <a:lnTo>
                    <a:pt x="906" y="187"/>
                  </a:lnTo>
                  <a:lnTo>
                    <a:pt x="873" y="150"/>
                  </a:lnTo>
                  <a:lnTo>
                    <a:pt x="837" y="117"/>
                  </a:lnTo>
                  <a:lnTo>
                    <a:pt x="798" y="88"/>
                  </a:lnTo>
                  <a:lnTo>
                    <a:pt x="755" y="63"/>
                  </a:lnTo>
                  <a:lnTo>
                    <a:pt x="711" y="41"/>
                  </a:lnTo>
                  <a:lnTo>
                    <a:pt x="664" y="23"/>
                  </a:lnTo>
                  <a:lnTo>
                    <a:pt x="615" y="11"/>
                  </a:lnTo>
                  <a:lnTo>
                    <a:pt x="564" y="3"/>
                  </a:lnTo>
                  <a:lnTo>
                    <a:pt x="512" y="0"/>
                  </a:lnTo>
                  <a:lnTo>
                    <a:pt x="460" y="3"/>
                  </a:lnTo>
                  <a:lnTo>
                    <a:pt x="410" y="11"/>
                  </a:lnTo>
                  <a:lnTo>
                    <a:pt x="360" y="23"/>
                  </a:lnTo>
                  <a:lnTo>
                    <a:pt x="313" y="41"/>
                  </a:lnTo>
                  <a:lnTo>
                    <a:pt x="268" y="63"/>
                  </a:lnTo>
                  <a:lnTo>
                    <a:pt x="226" y="88"/>
                  </a:lnTo>
                  <a:lnTo>
                    <a:pt x="187" y="117"/>
                  </a:lnTo>
                  <a:lnTo>
                    <a:pt x="150" y="150"/>
                  </a:lnTo>
                  <a:lnTo>
                    <a:pt x="117" y="187"/>
                  </a:lnTo>
                  <a:lnTo>
                    <a:pt x="88" y="226"/>
                  </a:lnTo>
                  <a:lnTo>
                    <a:pt x="63" y="268"/>
                  </a:lnTo>
                  <a:lnTo>
                    <a:pt x="41" y="312"/>
                  </a:lnTo>
                  <a:lnTo>
                    <a:pt x="24" y="360"/>
                  </a:lnTo>
                  <a:lnTo>
                    <a:pt x="11" y="409"/>
                  </a:lnTo>
                  <a:lnTo>
                    <a:pt x="3" y="460"/>
                  </a:lnTo>
                  <a:lnTo>
                    <a:pt x="0" y="512"/>
                  </a:lnTo>
                  <a:lnTo>
                    <a:pt x="2" y="546"/>
                  </a:lnTo>
                  <a:lnTo>
                    <a:pt x="5" y="580"/>
                  </a:lnTo>
                  <a:lnTo>
                    <a:pt x="11" y="613"/>
                  </a:lnTo>
                  <a:lnTo>
                    <a:pt x="18" y="644"/>
                  </a:lnTo>
                  <a:lnTo>
                    <a:pt x="27" y="676"/>
                  </a:lnTo>
                  <a:lnTo>
                    <a:pt x="39" y="706"/>
                  </a:lnTo>
                  <a:lnTo>
                    <a:pt x="52" y="736"/>
                  </a:lnTo>
                  <a:lnTo>
                    <a:pt x="67" y="764"/>
                  </a:lnTo>
                  <a:lnTo>
                    <a:pt x="83" y="791"/>
                  </a:lnTo>
                  <a:lnTo>
                    <a:pt x="102" y="818"/>
                  </a:lnTo>
                  <a:lnTo>
                    <a:pt x="123" y="843"/>
                  </a:lnTo>
                  <a:lnTo>
                    <a:pt x="143" y="866"/>
                  </a:lnTo>
                  <a:lnTo>
                    <a:pt x="166" y="888"/>
                  </a:lnTo>
                  <a:lnTo>
                    <a:pt x="191" y="910"/>
                  </a:lnTo>
                  <a:lnTo>
                    <a:pt x="217" y="928"/>
                  </a:lnTo>
                  <a:lnTo>
                    <a:pt x="244" y="947"/>
                  </a:lnTo>
                  <a:lnTo>
                    <a:pt x="453" y="651"/>
                  </a:lnTo>
                  <a:lnTo>
                    <a:pt x="434" y="641"/>
                  </a:lnTo>
                  <a:lnTo>
                    <a:pt x="416" y="628"/>
                  </a:lnTo>
                  <a:lnTo>
                    <a:pt x="400" y="613"/>
                  </a:lnTo>
                  <a:lnTo>
                    <a:pt x="387" y="596"/>
                  </a:lnTo>
                  <a:lnTo>
                    <a:pt x="376" y="577"/>
                  </a:lnTo>
                  <a:lnTo>
                    <a:pt x="368" y="557"/>
                  </a:lnTo>
                  <a:lnTo>
                    <a:pt x="363" y="535"/>
                  </a:lnTo>
                  <a:lnTo>
                    <a:pt x="361" y="512"/>
                  </a:lnTo>
                  <a:lnTo>
                    <a:pt x="365" y="482"/>
                  </a:lnTo>
                  <a:lnTo>
                    <a:pt x="373" y="453"/>
                  </a:lnTo>
                  <a:lnTo>
                    <a:pt x="387" y="428"/>
                  </a:lnTo>
                  <a:lnTo>
                    <a:pt x="406" y="405"/>
                  </a:lnTo>
                  <a:lnTo>
                    <a:pt x="428" y="386"/>
                  </a:lnTo>
                  <a:lnTo>
                    <a:pt x="453" y="372"/>
                  </a:lnTo>
                  <a:lnTo>
                    <a:pt x="482" y="364"/>
                  </a:lnTo>
                  <a:lnTo>
                    <a:pt x="512" y="361"/>
                  </a:lnTo>
                  <a:lnTo>
                    <a:pt x="542" y="364"/>
                  </a:lnTo>
                  <a:lnTo>
                    <a:pt x="571" y="372"/>
                  </a:lnTo>
                  <a:lnTo>
                    <a:pt x="596" y="386"/>
                  </a:lnTo>
                  <a:lnTo>
                    <a:pt x="619" y="405"/>
                  </a:lnTo>
                  <a:lnTo>
                    <a:pt x="638" y="428"/>
                  </a:lnTo>
                  <a:lnTo>
                    <a:pt x="652" y="453"/>
                  </a:lnTo>
                  <a:lnTo>
                    <a:pt x="660" y="482"/>
                  </a:lnTo>
                  <a:lnTo>
                    <a:pt x="663" y="512"/>
                  </a:lnTo>
                  <a:lnTo>
                    <a:pt x="660" y="542"/>
                  </a:lnTo>
                  <a:lnTo>
                    <a:pt x="652" y="570"/>
                  </a:lnTo>
                  <a:lnTo>
                    <a:pt x="638" y="596"/>
                  </a:lnTo>
                  <a:lnTo>
                    <a:pt x="619" y="618"/>
                  </a:lnTo>
                  <a:lnTo>
                    <a:pt x="596" y="637"/>
                  </a:lnTo>
                  <a:lnTo>
                    <a:pt x="571" y="651"/>
                  </a:lnTo>
                  <a:lnTo>
                    <a:pt x="542" y="659"/>
                  </a:lnTo>
                  <a:lnTo>
                    <a:pt x="512" y="663"/>
                  </a:lnTo>
                  <a:lnTo>
                    <a:pt x="505" y="663"/>
                  </a:lnTo>
                  <a:lnTo>
                    <a:pt x="497" y="661"/>
                  </a:lnTo>
                  <a:lnTo>
                    <a:pt x="490" y="660"/>
                  </a:lnTo>
                  <a:lnTo>
                    <a:pt x="483" y="659"/>
                  </a:lnTo>
                  <a:lnTo>
                    <a:pt x="476" y="658"/>
                  </a:lnTo>
                  <a:lnTo>
                    <a:pt x="470" y="656"/>
                  </a:lnTo>
                  <a:lnTo>
                    <a:pt x="464" y="653"/>
                  </a:lnTo>
                  <a:lnTo>
                    <a:pt x="457" y="651"/>
                  </a:lnTo>
                  <a:lnTo>
                    <a:pt x="257" y="955"/>
                  </a:lnTo>
                  <a:lnTo>
                    <a:pt x="271" y="963"/>
                  </a:lnTo>
                  <a:lnTo>
                    <a:pt x="286" y="970"/>
                  </a:lnTo>
                  <a:lnTo>
                    <a:pt x="301" y="977"/>
                  </a:lnTo>
                  <a:lnTo>
                    <a:pt x="316" y="984"/>
                  </a:lnTo>
                  <a:lnTo>
                    <a:pt x="331" y="989"/>
                  </a:lnTo>
                  <a:lnTo>
                    <a:pt x="346" y="995"/>
                  </a:lnTo>
                  <a:lnTo>
                    <a:pt x="362" y="1000"/>
                  </a:lnTo>
                  <a:lnTo>
                    <a:pt x="378" y="1004"/>
                  </a:lnTo>
                  <a:lnTo>
                    <a:pt x="393" y="1009"/>
                  </a:lnTo>
                  <a:lnTo>
                    <a:pt x="411" y="1013"/>
                  </a:lnTo>
                  <a:lnTo>
                    <a:pt x="427" y="1016"/>
                  </a:lnTo>
                  <a:lnTo>
                    <a:pt x="443" y="1018"/>
                  </a:lnTo>
                  <a:lnTo>
                    <a:pt x="460" y="1021"/>
                  </a:lnTo>
                  <a:lnTo>
                    <a:pt x="478" y="1022"/>
                  </a:lnTo>
                  <a:lnTo>
                    <a:pt x="495" y="1023"/>
                  </a:lnTo>
                  <a:lnTo>
                    <a:pt x="512" y="1023"/>
                  </a:lnTo>
                  <a:lnTo>
                    <a:pt x="564" y="1021"/>
                  </a:lnTo>
                  <a:lnTo>
                    <a:pt x="615" y="1013"/>
                  </a:lnTo>
                  <a:lnTo>
                    <a:pt x="664" y="1000"/>
                  </a:lnTo>
                  <a:lnTo>
                    <a:pt x="711" y="983"/>
                  </a:lnTo>
                  <a:lnTo>
                    <a:pt x="755" y="961"/>
                  </a:lnTo>
                  <a:lnTo>
                    <a:pt x="798" y="935"/>
                  </a:lnTo>
                  <a:lnTo>
                    <a:pt x="837" y="907"/>
                  </a:lnTo>
                  <a:lnTo>
                    <a:pt x="873" y="873"/>
                  </a:lnTo>
                  <a:lnTo>
                    <a:pt x="906" y="836"/>
                  </a:lnTo>
                  <a:lnTo>
                    <a:pt x="935" y="797"/>
                  </a:lnTo>
                  <a:lnTo>
                    <a:pt x="962" y="756"/>
                  </a:lnTo>
                  <a:lnTo>
                    <a:pt x="982" y="711"/>
                  </a:lnTo>
                  <a:lnTo>
                    <a:pt x="1000" y="664"/>
                  </a:lnTo>
                  <a:lnTo>
                    <a:pt x="1012" y="614"/>
                  </a:lnTo>
                  <a:lnTo>
                    <a:pt x="1020" y="563"/>
                  </a:lnTo>
                  <a:lnTo>
                    <a:pt x="1023" y="51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803362" y="3951300"/>
              <a:ext cx="963930" cy="963930"/>
            </a:xfrm>
            <a:custGeom>
              <a:avLst/>
              <a:gdLst>
                <a:gd name="T0" fmla="*/ 441 w 1104"/>
                <a:gd name="T1" fmla="*/ 12 h 1103"/>
                <a:gd name="T2" fmla="*/ 289 w 1104"/>
                <a:gd name="T3" fmla="*/ 67 h 1103"/>
                <a:gd name="T4" fmla="*/ 162 w 1104"/>
                <a:gd name="T5" fmla="*/ 162 h 1103"/>
                <a:gd name="T6" fmla="*/ 67 w 1104"/>
                <a:gd name="T7" fmla="*/ 289 h 1103"/>
                <a:gd name="T8" fmla="*/ 12 w 1104"/>
                <a:gd name="T9" fmla="*/ 441 h 1103"/>
                <a:gd name="T10" fmla="*/ 1 w 1104"/>
                <a:gd name="T11" fmla="*/ 590 h 1103"/>
                <a:gd name="T12" fmla="*/ 18 w 1104"/>
                <a:gd name="T13" fmla="*/ 695 h 1103"/>
                <a:gd name="T14" fmla="*/ 55 w 1104"/>
                <a:gd name="T15" fmla="*/ 794 h 1103"/>
                <a:gd name="T16" fmla="*/ 109 w 1104"/>
                <a:gd name="T17" fmla="*/ 882 h 1103"/>
                <a:gd name="T18" fmla="*/ 179 w 1104"/>
                <a:gd name="T19" fmla="*/ 959 h 1103"/>
                <a:gd name="T20" fmla="*/ 260 w 1104"/>
                <a:gd name="T21" fmla="*/ 1021 h 1103"/>
                <a:gd name="T22" fmla="*/ 222 w 1104"/>
                <a:gd name="T23" fmla="*/ 961 h 1103"/>
                <a:gd name="T24" fmla="*/ 152 w 1104"/>
                <a:gd name="T25" fmla="*/ 893 h 1103"/>
                <a:gd name="T26" fmla="*/ 96 w 1104"/>
                <a:gd name="T27" fmla="*/ 812 h 1103"/>
                <a:gd name="T28" fmla="*/ 54 w 1104"/>
                <a:gd name="T29" fmla="*/ 722 h 1103"/>
                <a:gd name="T30" fmla="*/ 31 w 1104"/>
                <a:gd name="T31" fmla="*/ 622 h 1103"/>
                <a:gd name="T32" fmla="*/ 29 w 1104"/>
                <a:gd name="T33" fmla="*/ 499 h 1103"/>
                <a:gd name="T34" fmla="*/ 68 w 1104"/>
                <a:gd name="T35" fmla="*/ 348 h 1103"/>
                <a:gd name="T36" fmla="*/ 146 w 1104"/>
                <a:gd name="T37" fmla="*/ 218 h 1103"/>
                <a:gd name="T38" fmla="*/ 259 w 1104"/>
                <a:gd name="T39" fmla="*/ 116 h 1103"/>
                <a:gd name="T40" fmla="*/ 396 w 1104"/>
                <a:gd name="T41" fmla="*/ 51 h 1103"/>
                <a:gd name="T42" fmla="*/ 553 w 1104"/>
                <a:gd name="T43" fmla="*/ 26 h 1103"/>
                <a:gd name="T44" fmla="*/ 710 w 1104"/>
                <a:gd name="T45" fmla="*/ 51 h 1103"/>
                <a:gd name="T46" fmla="*/ 847 w 1104"/>
                <a:gd name="T47" fmla="*/ 116 h 1103"/>
                <a:gd name="T48" fmla="*/ 959 w 1104"/>
                <a:gd name="T49" fmla="*/ 218 h 1103"/>
                <a:gd name="T50" fmla="*/ 1037 w 1104"/>
                <a:gd name="T51" fmla="*/ 348 h 1103"/>
                <a:gd name="T52" fmla="*/ 1076 w 1104"/>
                <a:gd name="T53" fmla="*/ 499 h 1103"/>
                <a:gd name="T54" fmla="*/ 1068 w 1104"/>
                <a:gd name="T55" fmla="*/ 659 h 1103"/>
                <a:gd name="T56" fmla="*/ 1015 w 1104"/>
                <a:gd name="T57" fmla="*/ 804 h 1103"/>
                <a:gd name="T58" fmla="*/ 925 w 1104"/>
                <a:gd name="T59" fmla="*/ 925 h 1103"/>
                <a:gd name="T60" fmla="*/ 803 w 1104"/>
                <a:gd name="T61" fmla="*/ 1016 h 1103"/>
                <a:gd name="T62" fmla="*/ 659 w 1104"/>
                <a:gd name="T63" fmla="*/ 1068 h 1103"/>
                <a:gd name="T64" fmla="*/ 535 w 1104"/>
                <a:gd name="T65" fmla="*/ 1079 h 1103"/>
                <a:gd name="T66" fmla="*/ 483 w 1104"/>
                <a:gd name="T67" fmla="*/ 1074 h 1103"/>
                <a:gd name="T68" fmla="*/ 431 w 1104"/>
                <a:gd name="T69" fmla="*/ 1064 h 1103"/>
                <a:gd name="T70" fmla="*/ 383 w 1104"/>
                <a:gd name="T71" fmla="*/ 1050 h 1103"/>
                <a:gd name="T72" fmla="*/ 335 w 1104"/>
                <a:gd name="T73" fmla="*/ 1030 h 1103"/>
                <a:gd name="T74" fmla="*/ 290 w 1104"/>
                <a:gd name="T75" fmla="*/ 1007 h 1103"/>
                <a:gd name="T76" fmla="*/ 307 w 1104"/>
                <a:gd name="T77" fmla="*/ 1047 h 1103"/>
                <a:gd name="T78" fmla="*/ 356 w 1104"/>
                <a:gd name="T79" fmla="*/ 1068 h 1103"/>
                <a:gd name="T80" fmla="*/ 407 w 1104"/>
                <a:gd name="T81" fmla="*/ 1085 h 1103"/>
                <a:gd name="T82" fmla="*/ 460 w 1104"/>
                <a:gd name="T83" fmla="*/ 1096 h 1103"/>
                <a:gd name="T84" fmla="*/ 515 w 1104"/>
                <a:gd name="T85" fmla="*/ 1102 h 1103"/>
                <a:gd name="T86" fmla="*/ 610 w 1104"/>
                <a:gd name="T87" fmla="*/ 1101 h 1103"/>
                <a:gd name="T88" fmla="*/ 767 w 1104"/>
                <a:gd name="T89" fmla="*/ 1060 h 1103"/>
                <a:gd name="T90" fmla="*/ 903 w 1104"/>
                <a:gd name="T91" fmla="*/ 978 h 1103"/>
                <a:gd name="T92" fmla="*/ 1011 w 1104"/>
                <a:gd name="T93" fmla="*/ 861 h 1103"/>
                <a:gd name="T94" fmla="*/ 1080 w 1104"/>
                <a:gd name="T95" fmla="*/ 717 h 1103"/>
                <a:gd name="T96" fmla="*/ 1104 w 1104"/>
                <a:gd name="T97" fmla="*/ 553 h 1103"/>
                <a:gd name="T98" fmla="*/ 1080 w 1104"/>
                <a:gd name="T99" fmla="*/ 388 h 1103"/>
                <a:gd name="T100" fmla="*/ 1011 w 1104"/>
                <a:gd name="T101" fmla="*/ 244 h 1103"/>
                <a:gd name="T102" fmla="*/ 903 w 1104"/>
                <a:gd name="T103" fmla="*/ 127 h 1103"/>
                <a:gd name="T104" fmla="*/ 767 w 1104"/>
                <a:gd name="T105" fmla="*/ 44 h 1103"/>
                <a:gd name="T106" fmla="*/ 610 w 1104"/>
                <a:gd name="T107" fmla="*/ 2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4" h="1103">
                  <a:moveTo>
                    <a:pt x="553" y="0"/>
                  </a:moveTo>
                  <a:lnTo>
                    <a:pt x="497" y="2"/>
                  </a:lnTo>
                  <a:lnTo>
                    <a:pt x="441" y="12"/>
                  </a:lnTo>
                  <a:lnTo>
                    <a:pt x="388" y="25"/>
                  </a:lnTo>
                  <a:lnTo>
                    <a:pt x="338" y="44"/>
                  </a:lnTo>
                  <a:lnTo>
                    <a:pt x="289" y="67"/>
                  </a:lnTo>
                  <a:lnTo>
                    <a:pt x="244" y="94"/>
                  </a:lnTo>
                  <a:lnTo>
                    <a:pt x="202" y="127"/>
                  </a:lnTo>
                  <a:lnTo>
                    <a:pt x="162" y="162"/>
                  </a:lnTo>
                  <a:lnTo>
                    <a:pt x="127" y="201"/>
                  </a:lnTo>
                  <a:lnTo>
                    <a:pt x="94" y="244"/>
                  </a:lnTo>
                  <a:lnTo>
                    <a:pt x="67" y="289"/>
                  </a:lnTo>
                  <a:lnTo>
                    <a:pt x="44" y="337"/>
                  </a:lnTo>
                  <a:lnTo>
                    <a:pt x="25" y="388"/>
                  </a:lnTo>
                  <a:lnTo>
                    <a:pt x="12" y="441"/>
                  </a:lnTo>
                  <a:lnTo>
                    <a:pt x="2" y="496"/>
                  </a:lnTo>
                  <a:lnTo>
                    <a:pt x="0" y="553"/>
                  </a:lnTo>
                  <a:lnTo>
                    <a:pt x="1" y="590"/>
                  </a:lnTo>
                  <a:lnTo>
                    <a:pt x="5" y="625"/>
                  </a:lnTo>
                  <a:lnTo>
                    <a:pt x="10" y="661"/>
                  </a:lnTo>
                  <a:lnTo>
                    <a:pt x="18" y="695"/>
                  </a:lnTo>
                  <a:lnTo>
                    <a:pt x="29" y="729"/>
                  </a:lnTo>
                  <a:lnTo>
                    <a:pt x="41" y="762"/>
                  </a:lnTo>
                  <a:lnTo>
                    <a:pt x="55" y="794"/>
                  </a:lnTo>
                  <a:lnTo>
                    <a:pt x="71" y="824"/>
                  </a:lnTo>
                  <a:lnTo>
                    <a:pt x="90" y="854"/>
                  </a:lnTo>
                  <a:lnTo>
                    <a:pt x="109" y="882"/>
                  </a:lnTo>
                  <a:lnTo>
                    <a:pt x="130" y="910"/>
                  </a:lnTo>
                  <a:lnTo>
                    <a:pt x="153" y="935"/>
                  </a:lnTo>
                  <a:lnTo>
                    <a:pt x="179" y="959"/>
                  </a:lnTo>
                  <a:lnTo>
                    <a:pt x="204" y="981"/>
                  </a:lnTo>
                  <a:lnTo>
                    <a:pt x="232" y="1002"/>
                  </a:lnTo>
                  <a:lnTo>
                    <a:pt x="260" y="1021"/>
                  </a:lnTo>
                  <a:lnTo>
                    <a:pt x="275" y="999"/>
                  </a:lnTo>
                  <a:lnTo>
                    <a:pt x="248" y="981"/>
                  </a:lnTo>
                  <a:lnTo>
                    <a:pt x="222" y="961"/>
                  </a:lnTo>
                  <a:lnTo>
                    <a:pt x="197" y="941"/>
                  </a:lnTo>
                  <a:lnTo>
                    <a:pt x="174" y="918"/>
                  </a:lnTo>
                  <a:lnTo>
                    <a:pt x="152" y="893"/>
                  </a:lnTo>
                  <a:lnTo>
                    <a:pt x="131" y="867"/>
                  </a:lnTo>
                  <a:lnTo>
                    <a:pt x="113" y="841"/>
                  </a:lnTo>
                  <a:lnTo>
                    <a:pt x="96" y="812"/>
                  </a:lnTo>
                  <a:lnTo>
                    <a:pt x="80" y="783"/>
                  </a:lnTo>
                  <a:lnTo>
                    <a:pt x="66" y="753"/>
                  </a:lnTo>
                  <a:lnTo>
                    <a:pt x="54" y="722"/>
                  </a:lnTo>
                  <a:lnTo>
                    <a:pt x="45" y="690"/>
                  </a:lnTo>
                  <a:lnTo>
                    <a:pt x="37" y="656"/>
                  </a:lnTo>
                  <a:lnTo>
                    <a:pt x="31" y="622"/>
                  </a:lnTo>
                  <a:lnTo>
                    <a:pt x="28" y="588"/>
                  </a:lnTo>
                  <a:lnTo>
                    <a:pt x="27" y="553"/>
                  </a:lnTo>
                  <a:lnTo>
                    <a:pt x="29" y="499"/>
                  </a:lnTo>
                  <a:lnTo>
                    <a:pt x="37" y="447"/>
                  </a:lnTo>
                  <a:lnTo>
                    <a:pt x="51" y="396"/>
                  </a:lnTo>
                  <a:lnTo>
                    <a:pt x="68" y="348"/>
                  </a:lnTo>
                  <a:lnTo>
                    <a:pt x="90" y="302"/>
                  </a:lnTo>
                  <a:lnTo>
                    <a:pt x="116" y="259"/>
                  </a:lnTo>
                  <a:lnTo>
                    <a:pt x="146" y="218"/>
                  </a:lnTo>
                  <a:lnTo>
                    <a:pt x="181" y="181"/>
                  </a:lnTo>
                  <a:lnTo>
                    <a:pt x="218" y="146"/>
                  </a:lnTo>
                  <a:lnTo>
                    <a:pt x="259" y="116"/>
                  </a:lnTo>
                  <a:lnTo>
                    <a:pt x="302" y="90"/>
                  </a:lnTo>
                  <a:lnTo>
                    <a:pt x="348" y="68"/>
                  </a:lnTo>
                  <a:lnTo>
                    <a:pt x="396" y="51"/>
                  </a:lnTo>
                  <a:lnTo>
                    <a:pt x="447" y="37"/>
                  </a:lnTo>
                  <a:lnTo>
                    <a:pt x="499" y="29"/>
                  </a:lnTo>
                  <a:lnTo>
                    <a:pt x="553" y="26"/>
                  </a:lnTo>
                  <a:lnTo>
                    <a:pt x="607" y="29"/>
                  </a:lnTo>
                  <a:lnTo>
                    <a:pt x="659" y="37"/>
                  </a:lnTo>
                  <a:lnTo>
                    <a:pt x="710" y="51"/>
                  </a:lnTo>
                  <a:lnTo>
                    <a:pt x="758" y="68"/>
                  </a:lnTo>
                  <a:lnTo>
                    <a:pt x="803" y="90"/>
                  </a:lnTo>
                  <a:lnTo>
                    <a:pt x="847" y="116"/>
                  </a:lnTo>
                  <a:lnTo>
                    <a:pt x="887" y="146"/>
                  </a:lnTo>
                  <a:lnTo>
                    <a:pt x="925" y="181"/>
                  </a:lnTo>
                  <a:lnTo>
                    <a:pt x="959" y="218"/>
                  </a:lnTo>
                  <a:lnTo>
                    <a:pt x="989" y="259"/>
                  </a:lnTo>
                  <a:lnTo>
                    <a:pt x="1015" y="302"/>
                  </a:lnTo>
                  <a:lnTo>
                    <a:pt x="1037" y="348"/>
                  </a:lnTo>
                  <a:lnTo>
                    <a:pt x="1056" y="396"/>
                  </a:lnTo>
                  <a:lnTo>
                    <a:pt x="1068" y="447"/>
                  </a:lnTo>
                  <a:lnTo>
                    <a:pt x="1076" y="499"/>
                  </a:lnTo>
                  <a:lnTo>
                    <a:pt x="1079" y="553"/>
                  </a:lnTo>
                  <a:lnTo>
                    <a:pt x="1076" y="607"/>
                  </a:lnTo>
                  <a:lnTo>
                    <a:pt x="1068" y="659"/>
                  </a:lnTo>
                  <a:lnTo>
                    <a:pt x="1056" y="709"/>
                  </a:lnTo>
                  <a:lnTo>
                    <a:pt x="1037" y="758"/>
                  </a:lnTo>
                  <a:lnTo>
                    <a:pt x="1015" y="804"/>
                  </a:lnTo>
                  <a:lnTo>
                    <a:pt x="989" y="846"/>
                  </a:lnTo>
                  <a:lnTo>
                    <a:pt x="959" y="888"/>
                  </a:lnTo>
                  <a:lnTo>
                    <a:pt x="925" y="925"/>
                  </a:lnTo>
                  <a:lnTo>
                    <a:pt x="887" y="959"/>
                  </a:lnTo>
                  <a:lnTo>
                    <a:pt x="847" y="989"/>
                  </a:lnTo>
                  <a:lnTo>
                    <a:pt x="803" y="1016"/>
                  </a:lnTo>
                  <a:lnTo>
                    <a:pt x="758" y="1037"/>
                  </a:lnTo>
                  <a:lnTo>
                    <a:pt x="710" y="1055"/>
                  </a:lnTo>
                  <a:lnTo>
                    <a:pt x="659" y="1068"/>
                  </a:lnTo>
                  <a:lnTo>
                    <a:pt x="607" y="1077"/>
                  </a:lnTo>
                  <a:lnTo>
                    <a:pt x="553" y="1079"/>
                  </a:lnTo>
                  <a:lnTo>
                    <a:pt x="535" y="1079"/>
                  </a:lnTo>
                  <a:lnTo>
                    <a:pt x="517" y="1078"/>
                  </a:lnTo>
                  <a:lnTo>
                    <a:pt x="500" y="1077"/>
                  </a:lnTo>
                  <a:lnTo>
                    <a:pt x="483" y="1074"/>
                  </a:lnTo>
                  <a:lnTo>
                    <a:pt x="466" y="1071"/>
                  </a:lnTo>
                  <a:lnTo>
                    <a:pt x="448" y="1068"/>
                  </a:lnTo>
                  <a:lnTo>
                    <a:pt x="431" y="1064"/>
                  </a:lnTo>
                  <a:lnTo>
                    <a:pt x="415" y="1060"/>
                  </a:lnTo>
                  <a:lnTo>
                    <a:pt x="399" y="1055"/>
                  </a:lnTo>
                  <a:lnTo>
                    <a:pt x="383" y="1050"/>
                  </a:lnTo>
                  <a:lnTo>
                    <a:pt x="366" y="1044"/>
                  </a:lnTo>
                  <a:lnTo>
                    <a:pt x="350" y="1037"/>
                  </a:lnTo>
                  <a:lnTo>
                    <a:pt x="335" y="1030"/>
                  </a:lnTo>
                  <a:lnTo>
                    <a:pt x="320" y="1024"/>
                  </a:lnTo>
                  <a:lnTo>
                    <a:pt x="305" y="1016"/>
                  </a:lnTo>
                  <a:lnTo>
                    <a:pt x="290" y="1007"/>
                  </a:lnTo>
                  <a:lnTo>
                    <a:pt x="275" y="1030"/>
                  </a:lnTo>
                  <a:lnTo>
                    <a:pt x="290" y="1039"/>
                  </a:lnTo>
                  <a:lnTo>
                    <a:pt x="307" y="1047"/>
                  </a:lnTo>
                  <a:lnTo>
                    <a:pt x="323" y="1055"/>
                  </a:lnTo>
                  <a:lnTo>
                    <a:pt x="339" y="1062"/>
                  </a:lnTo>
                  <a:lnTo>
                    <a:pt x="356" y="1068"/>
                  </a:lnTo>
                  <a:lnTo>
                    <a:pt x="372" y="1074"/>
                  </a:lnTo>
                  <a:lnTo>
                    <a:pt x="390" y="1080"/>
                  </a:lnTo>
                  <a:lnTo>
                    <a:pt x="407" y="1085"/>
                  </a:lnTo>
                  <a:lnTo>
                    <a:pt x="424" y="1089"/>
                  </a:lnTo>
                  <a:lnTo>
                    <a:pt x="443" y="1093"/>
                  </a:lnTo>
                  <a:lnTo>
                    <a:pt x="460" y="1096"/>
                  </a:lnTo>
                  <a:lnTo>
                    <a:pt x="478" y="1098"/>
                  </a:lnTo>
                  <a:lnTo>
                    <a:pt x="497" y="1101"/>
                  </a:lnTo>
                  <a:lnTo>
                    <a:pt x="515" y="1102"/>
                  </a:lnTo>
                  <a:lnTo>
                    <a:pt x="535" y="1103"/>
                  </a:lnTo>
                  <a:lnTo>
                    <a:pt x="553" y="1103"/>
                  </a:lnTo>
                  <a:lnTo>
                    <a:pt x="610" y="1101"/>
                  </a:lnTo>
                  <a:lnTo>
                    <a:pt x="665" y="1092"/>
                  </a:lnTo>
                  <a:lnTo>
                    <a:pt x="718" y="1079"/>
                  </a:lnTo>
                  <a:lnTo>
                    <a:pt x="767" y="1060"/>
                  </a:lnTo>
                  <a:lnTo>
                    <a:pt x="816" y="1037"/>
                  </a:lnTo>
                  <a:lnTo>
                    <a:pt x="862" y="1010"/>
                  </a:lnTo>
                  <a:lnTo>
                    <a:pt x="903" y="978"/>
                  </a:lnTo>
                  <a:lnTo>
                    <a:pt x="943" y="942"/>
                  </a:lnTo>
                  <a:lnTo>
                    <a:pt x="978" y="903"/>
                  </a:lnTo>
                  <a:lnTo>
                    <a:pt x="1011" y="861"/>
                  </a:lnTo>
                  <a:lnTo>
                    <a:pt x="1038" y="815"/>
                  </a:lnTo>
                  <a:lnTo>
                    <a:pt x="1061" y="767"/>
                  </a:lnTo>
                  <a:lnTo>
                    <a:pt x="1080" y="717"/>
                  </a:lnTo>
                  <a:lnTo>
                    <a:pt x="1092" y="664"/>
                  </a:lnTo>
                  <a:lnTo>
                    <a:pt x="1102" y="609"/>
                  </a:lnTo>
                  <a:lnTo>
                    <a:pt x="1104" y="553"/>
                  </a:lnTo>
                  <a:lnTo>
                    <a:pt x="1102" y="496"/>
                  </a:lnTo>
                  <a:lnTo>
                    <a:pt x="1092" y="441"/>
                  </a:lnTo>
                  <a:lnTo>
                    <a:pt x="1080" y="388"/>
                  </a:lnTo>
                  <a:lnTo>
                    <a:pt x="1061" y="337"/>
                  </a:lnTo>
                  <a:lnTo>
                    <a:pt x="1038" y="289"/>
                  </a:lnTo>
                  <a:lnTo>
                    <a:pt x="1011" y="244"/>
                  </a:lnTo>
                  <a:lnTo>
                    <a:pt x="978" y="201"/>
                  </a:lnTo>
                  <a:lnTo>
                    <a:pt x="943" y="162"/>
                  </a:lnTo>
                  <a:lnTo>
                    <a:pt x="903" y="127"/>
                  </a:lnTo>
                  <a:lnTo>
                    <a:pt x="862" y="94"/>
                  </a:lnTo>
                  <a:lnTo>
                    <a:pt x="816" y="67"/>
                  </a:lnTo>
                  <a:lnTo>
                    <a:pt x="767" y="44"/>
                  </a:lnTo>
                  <a:lnTo>
                    <a:pt x="718" y="25"/>
                  </a:lnTo>
                  <a:lnTo>
                    <a:pt x="665" y="12"/>
                  </a:lnTo>
                  <a:lnTo>
                    <a:pt x="610" y="2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826063" y="3974001"/>
              <a:ext cx="909572" cy="918528"/>
            </a:xfrm>
            <a:custGeom>
              <a:avLst/>
              <a:gdLst>
                <a:gd name="T0" fmla="*/ 25 w 1052"/>
                <a:gd name="T1" fmla="*/ 424 h 1053"/>
                <a:gd name="T2" fmla="*/ 77 w 1052"/>
                <a:gd name="T3" fmla="*/ 283 h 1053"/>
                <a:gd name="T4" fmla="*/ 164 w 1052"/>
                <a:gd name="T5" fmla="*/ 165 h 1053"/>
                <a:gd name="T6" fmla="*/ 282 w 1052"/>
                <a:gd name="T7" fmla="*/ 78 h 1053"/>
                <a:gd name="T8" fmla="*/ 424 w 1052"/>
                <a:gd name="T9" fmla="*/ 26 h 1053"/>
                <a:gd name="T10" fmla="*/ 578 w 1052"/>
                <a:gd name="T11" fmla="*/ 18 h 1053"/>
                <a:gd name="T12" fmla="*/ 725 w 1052"/>
                <a:gd name="T13" fmla="*/ 56 h 1053"/>
                <a:gd name="T14" fmla="*/ 851 w 1052"/>
                <a:gd name="T15" fmla="*/ 132 h 1053"/>
                <a:gd name="T16" fmla="*/ 949 w 1052"/>
                <a:gd name="T17" fmla="*/ 241 h 1053"/>
                <a:gd name="T18" fmla="*/ 1014 w 1052"/>
                <a:gd name="T19" fmla="*/ 375 h 1053"/>
                <a:gd name="T20" fmla="*/ 1037 w 1052"/>
                <a:gd name="T21" fmla="*/ 527 h 1053"/>
                <a:gd name="T22" fmla="*/ 1014 w 1052"/>
                <a:gd name="T23" fmla="*/ 679 h 1053"/>
                <a:gd name="T24" fmla="*/ 949 w 1052"/>
                <a:gd name="T25" fmla="*/ 812 h 1053"/>
                <a:gd name="T26" fmla="*/ 851 w 1052"/>
                <a:gd name="T27" fmla="*/ 922 h 1053"/>
                <a:gd name="T28" fmla="*/ 725 w 1052"/>
                <a:gd name="T29" fmla="*/ 998 h 1053"/>
                <a:gd name="T30" fmla="*/ 578 w 1052"/>
                <a:gd name="T31" fmla="*/ 1036 h 1053"/>
                <a:gd name="T32" fmla="*/ 492 w 1052"/>
                <a:gd name="T33" fmla="*/ 1037 h 1053"/>
                <a:gd name="T34" fmla="*/ 441 w 1052"/>
                <a:gd name="T35" fmla="*/ 1031 h 1053"/>
                <a:gd name="T36" fmla="*/ 392 w 1052"/>
                <a:gd name="T37" fmla="*/ 1019 h 1053"/>
                <a:gd name="T38" fmla="*/ 345 w 1052"/>
                <a:gd name="T39" fmla="*/ 1004 h 1053"/>
                <a:gd name="T40" fmla="*/ 300 w 1052"/>
                <a:gd name="T41" fmla="*/ 985 h 1053"/>
                <a:gd name="T42" fmla="*/ 263 w 1052"/>
                <a:gd name="T43" fmla="*/ 981 h 1053"/>
                <a:gd name="T44" fmla="*/ 308 w 1052"/>
                <a:gd name="T45" fmla="*/ 1004 h 1053"/>
                <a:gd name="T46" fmla="*/ 356 w 1052"/>
                <a:gd name="T47" fmla="*/ 1024 h 1053"/>
                <a:gd name="T48" fmla="*/ 404 w 1052"/>
                <a:gd name="T49" fmla="*/ 1038 h 1053"/>
                <a:gd name="T50" fmla="*/ 456 w 1052"/>
                <a:gd name="T51" fmla="*/ 1048 h 1053"/>
                <a:gd name="T52" fmla="*/ 508 w 1052"/>
                <a:gd name="T53" fmla="*/ 1053 h 1053"/>
                <a:gd name="T54" fmla="*/ 632 w 1052"/>
                <a:gd name="T55" fmla="*/ 1042 h 1053"/>
                <a:gd name="T56" fmla="*/ 776 w 1052"/>
                <a:gd name="T57" fmla="*/ 990 h 1053"/>
                <a:gd name="T58" fmla="*/ 898 w 1052"/>
                <a:gd name="T59" fmla="*/ 899 h 1053"/>
                <a:gd name="T60" fmla="*/ 988 w 1052"/>
                <a:gd name="T61" fmla="*/ 778 h 1053"/>
                <a:gd name="T62" fmla="*/ 1041 w 1052"/>
                <a:gd name="T63" fmla="*/ 633 h 1053"/>
                <a:gd name="T64" fmla="*/ 1049 w 1052"/>
                <a:gd name="T65" fmla="*/ 473 h 1053"/>
                <a:gd name="T66" fmla="*/ 1010 w 1052"/>
                <a:gd name="T67" fmla="*/ 322 h 1053"/>
                <a:gd name="T68" fmla="*/ 932 w 1052"/>
                <a:gd name="T69" fmla="*/ 192 h 1053"/>
                <a:gd name="T70" fmla="*/ 820 w 1052"/>
                <a:gd name="T71" fmla="*/ 90 h 1053"/>
                <a:gd name="T72" fmla="*/ 683 w 1052"/>
                <a:gd name="T73" fmla="*/ 25 h 1053"/>
                <a:gd name="T74" fmla="*/ 526 w 1052"/>
                <a:gd name="T75" fmla="*/ 0 h 1053"/>
                <a:gd name="T76" fmla="*/ 369 w 1052"/>
                <a:gd name="T77" fmla="*/ 25 h 1053"/>
                <a:gd name="T78" fmla="*/ 232 w 1052"/>
                <a:gd name="T79" fmla="*/ 90 h 1053"/>
                <a:gd name="T80" fmla="*/ 119 w 1052"/>
                <a:gd name="T81" fmla="*/ 192 h 1053"/>
                <a:gd name="T82" fmla="*/ 41 w 1052"/>
                <a:gd name="T83" fmla="*/ 322 h 1053"/>
                <a:gd name="T84" fmla="*/ 2 w 1052"/>
                <a:gd name="T85" fmla="*/ 473 h 1053"/>
                <a:gd name="T86" fmla="*/ 4 w 1052"/>
                <a:gd name="T87" fmla="*/ 596 h 1053"/>
                <a:gd name="T88" fmla="*/ 27 w 1052"/>
                <a:gd name="T89" fmla="*/ 696 h 1053"/>
                <a:gd name="T90" fmla="*/ 69 w 1052"/>
                <a:gd name="T91" fmla="*/ 786 h 1053"/>
                <a:gd name="T92" fmla="*/ 125 w 1052"/>
                <a:gd name="T93" fmla="*/ 867 h 1053"/>
                <a:gd name="T94" fmla="*/ 195 w 1052"/>
                <a:gd name="T95" fmla="*/ 935 h 1053"/>
                <a:gd name="T96" fmla="*/ 258 w 1052"/>
                <a:gd name="T97" fmla="*/ 962 h 1053"/>
                <a:gd name="T98" fmla="*/ 180 w 1052"/>
                <a:gd name="T99" fmla="*/ 903 h 1053"/>
                <a:gd name="T100" fmla="*/ 116 w 1052"/>
                <a:gd name="T101" fmla="*/ 833 h 1053"/>
                <a:gd name="T102" fmla="*/ 66 w 1052"/>
                <a:gd name="T103" fmla="*/ 751 h 1053"/>
                <a:gd name="T104" fmla="*/ 32 w 1052"/>
                <a:gd name="T105" fmla="*/ 659 h 1053"/>
                <a:gd name="T106" fmla="*/ 16 w 1052"/>
                <a:gd name="T107" fmla="*/ 561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2" h="1053">
                  <a:moveTo>
                    <a:pt x="14" y="527"/>
                  </a:moveTo>
                  <a:lnTo>
                    <a:pt x="17" y="475"/>
                  </a:lnTo>
                  <a:lnTo>
                    <a:pt x="25" y="424"/>
                  </a:lnTo>
                  <a:lnTo>
                    <a:pt x="38" y="375"/>
                  </a:lnTo>
                  <a:lnTo>
                    <a:pt x="55" y="327"/>
                  </a:lnTo>
                  <a:lnTo>
                    <a:pt x="77" y="283"/>
                  </a:lnTo>
                  <a:lnTo>
                    <a:pt x="102" y="241"/>
                  </a:lnTo>
                  <a:lnTo>
                    <a:pt x="131" y="202"/>
                  </a:lnTo>
                  <a:lnTo>
                    <a:pt x="164" y="165"/>
                  </a:lnTo>
                  <a:lnTo>
                    <a:pt x="201" y="132"/>
                  </a:lnTo>
                  <a:lnTo>
                    <a:pt x="240" y="103"/>
                  </a:lnTo>
                  <a:lnTo>
                    <a:pt x="282" y="78"/>
                  </a:lnTo>
                  <a:lnTo>
                    <a:pt x="327" y="56"/>
                  </a:lnTo>
                  <a:lnTo>
                    <a:pt x="374" y="38"/>
                  </a:lnTo>
                  <a:lnTo>
                    <a:pt x="424" y="26"/>
                  </a:lnTo>
                  <a:lnTo>
                    <a:pt x="474" y="18"/>
                  </a:lnTo>
                  <a:lnTo>
                    <a:pt x="526" y="15"/>
                  </a:lnTo>
                  <a:lnTo>
                    <a:pt x="578" y="18"/>
                  </a:lnTo>
                  <a:lnTo>
                    <a:pt x="629" y="26"/>
                  </a:lnTo>
                  <a:lnTo>
                    <a:pt x="678" y="38"/>
                  </a:lnTo>
                  <a:lnTo>
                    <a:pt x="725" y="56"/>
                  </a:lnTo>
                  <a:lnTo>
                    <a:pt x="769" y="78"/>
                  </a:lnTo>
                  <a:lnTo>
                    <a:pt x="812" y="103"/>
                  </a:lnTo>
                  <a:lnTo>
                    <a:pt x="851" y="132"/>
                  </a:lnTo>
                  <a:lnTo>
                    <a:pt x="887" y="165"/>
                  </a:lnTo>
                  <a:lnTo>
                    <a:pt x="920" y="202"/>
                  </a:lnTo>
                  <a:lnTo>
                    <a:pt x="949" y="241"/>
                  </a:lnTo>
                  <a:lnTo>
                    <a:pt x="976" y="283"/>
                  </a:lnTo>
                  <a:lnTo>
                    <a:pt x="996" y="327"/>
                  </a:lnTo>
                  <a:lnTo>
                    <a:pt x="1014" y="375"/>
                  </a:lnTo>
                  <a:lnTo>
                    <a:pt x="1026" y="424"/>
                  </a:lnTo>
                  <a:lnTo>
                    <a:pt x="1034" y="475"/>
                  </a:lnTo>
                  <a:lnTo>
                    <a:pt x="1037" y="527"/>
                  </a:lnTo>
                  <a:lnTo>
                    <a:pt x="1034" y="578"/>
                  </a:lnTo>
                  <a:lnTo>
                    <a:pt x="1026" y="629"/>
                  </a:lnTo>
                  <a:lnTo>
                    <a:pt x="1014" y="679"/>
                  </a:lnTo>
                  <a:lnTo>
                    <a:pt x="996" y="726"/>
                  </a:lnTo>
                  <a:lnTo>
                    <a:pt x="976" y="771"/>
                  </a:lnTo>
                  <a:lnTo>
                    <a:pt x="949" y="812"/>
                  </a:lnTo>
                  <a:lnTo>
                    <a:pt x="920" y="851"/>
                  </a:lnTo>
                  <a:lnTo>
                    <a:pt x="887" y="888"/>
                  </a:lnTo>
                  <a:lnTo>
                    <a:pt x="851" y="922"/>
                  </a:lnTo>
                  <a:lnTo>
                    <a:pt x="812" y="950"/>
                  </a:lnTo>
                  <a:lnTo>
                    <a:pt x="769" y="976"/>
                  </a:lnTo>
                  <a:lnTo>
                    <a:pt x="725" y="998"/>
                  </a:lnTo>
                  <a:lnTo>
                    <a:pt x="678" y="1015"/>
                  </a:lnTo>
                  <a:lnTo>
                    <a:pt x="629" y="1028"/>
                  </a:lnTo>
                  <a:lnTo>
                    <a:pt x="578" y="1036"/>
                  </a:lnTo>
                  <a:lnTo>
                    <a:pt x="526" y="1038"/>
                  </a:lnTo>
                  <a:lnTo>
                    <a:pt x="509" y="1038"/>
                  </a:lnTo>
                  <a:lnTo>
                    <a:pt x="492" y="1037"/>
                  </a:lnTo>
                  <a:lnTo>
                    <a:pt x="474" y="1036"/>
                  </a:lnTo>
                  <a:lnTo>
                    <a:pt x="457" y="1033"/>
                  </a:lnTo>
                  <a:lnTo>
                    <a:pt x="441" y="1031"/>
                  </a:lnTo>
                  <a:lnTo>
                    <a:pt x="425" y="1028"/>
                  </a:lnTo>
                  <a:lnTo>
                    <a:pt x="407" y="1024"/>
                  </a:lnTo>
                  <a:lnTo>
                    <a:pt x="392" y="1019"/>
                  </a:lnTo>
                  <a:lnTo>
                    <a:pt x="376" y="1015"/>
                  </a:lnTo>
                  <a:lnTo>
                    <a:pt x="360" y="1010"/>
                  </a:lnTo>
                  <a:lnTo>
                    <a:pt x="345" y="1004"/>
                  </a:lnTo>
                  <a:lnTo>
                    <a:pt x="330" y="999"/>
                  </a:lnTo>
                  <a:lnTo>
                    <a:pt x="315" y="992"/>
                  </a:lnTo>
                  <a:lnTo>
                    <a:pt x="300" y="985"/>
                  </a:lnTo>
                  <a:lnTo>
                    <a:pt x="285" y="978"/>
                  </a:lnTo>
                  <a:lnTo>
                    <a:pt x="271" y="970"/>
                  </a:lnTo>
                  <a:lnTo>
                    <a:pt x="263" y="981"/>
                  </a:lnTo>
                  <a:lnTo>
                    <a:pt x="278" y="990"/>
                  </a:lnTo>
                  <a:lnTo>
                    <a:pt x="293" y="998"/>
                  </a:lnTo>
                  <a:lnTo>
                    <a:pt x="308" y="1004"/>
                  </a:lnTo>
                  <a:lnTo>
                    <a:pt x="323" y="1011"/>
                  </a:lnTo>
                  <a:lnTo>
                    <a:pt x="339" y="1018"/>
                  </a:lnTo>
                  <a:lnTo>
                    <a:pt x="356" y="1024"/>
                  </a:lnTo>
                  <a:lnTo>
                    <a:pt x="372" y="1029"/>
                  </a:lnTo>
                  <a:lnTo>
                    <a:pt x="388" y="1034"/>
                  </a:lnTo>
                  <a:lnTo>
                    <a:pt x="404" y="1038"/>
                  </a:lnTo>
                  <a:lnTo>
                    <a:pt x="421" y="1042"/>
                  </a:lnTo>
                  <a:lnTo>
                    <a:pt x="439" y="1045"/>
                  </a:lnTo>
                  <a:lnTo>
                    <a:pt x="456" y="1048"/>
                  </a:lnTo>
                  <a:lnTo>
                    <a:pt x="473" y="1051"/>
                  </a:lnTo>
                  <a:lnTo>
                    <a:pt x="490" y="1052"/>
                  </a:lnTo>
                  <a:lnTo>
                    <a:pt x="508" y="1053"/>
                  </a:lnTo>
                  <a:lnTo>
                    <a:pt x="526" y="1053"/>
                  </a:lnTo>
                  <a:lnTo>
                    <a:pt x="580" y="1051"/>
                  </a:lnTo>
                  <a:lnTo>
                    <a:pt x="632" y="1042"/>
                  </a:lnTo>
                  <a:lnTo>
                    <a:pt x="683" y="1029"/>
                  </a:lnTo>
                  <a:lnTo>
                    <a:pt x="731" y="1011"/>
                  </a:lnTo>
                  <a:lnTo>
                    <a:pt x="776" y="990"/>
                  </a:lnTo>
                  <a:lnTo>
                    <a:pt x="820" y="963"/>
                  </a:lnTo>
                  <a:lnTo>
                    <a:pt x="860" y="933"/>
                  </a:lnTo>
                  <a:lnTo>
                    <a:pt x="898" y="899"/>
                  </a:lnTo>
                  <a:lnTo>
                    <a:pt x="932" y="862"/>
                  </a:lnTo>
                  <a:lnTo>
                    <a:pt x="962" y="820"/>
                  </a:lnTo>
                  <a:lnTo>
                    <a:pt x="988" y="778"/>
                  </a:lnTo>
                  <a:lnTo>
                    <a:pt x="1010" y="732"/>
                  </a:lnTo>
                  <a:lnTo>
                    <a:pt x="1029" y="683"/>
                  </a:lnTo>
                  <a:lnTo>
                    <a:pt x="1041" y="633"/>
                  </a:lnTo>
                  <a:lnTo>
                    <a:pt x="1049" y="581"/>
                  </a:lnTo>
                  <a:lnTo>
                    <a:pt x="1052" y="527"/>
                  </a:lnTo>
                  <a:lnTo>
                    <a:pt x="1049" y="473"/>
                  </a:lnTo>
                  <a:lnTo>
                    <a:pt x="1041" y="421"/>
                  </a:lnTo>
                  <a:lnTo>
                    <a:pt x="1029" y="370"/>
                  </a:lnTo>
                  <a:lnTo>
                    <a:pt x="1010" y="322"/>
                  </a:lnTo>
                  <a:lnTo>
                    <a:pt x="988" y="276"/>
                  </a:lnTo>
                  <a:lnTo>
                    <a:pt x="962" y="233"/>
                  </a:lnTo>
                  <a:lnTo>
                    <a:pt x="932" y="192"/>
                  </a:lnTo>
                  <a:lnTo>
                    <a:pt x="898" y="155"/>
                  </a:lnTo>
                  <a:lnTo>
                    <a:pt x="860" y="120"/>
                  </a:lnTo>
                  <a:lnTo>
                    <a:pt x="820" y="90"/>
                  </a:lnTo>
                  <a:lnTo>
                    <a:pt x="776" y="64"/>
                  </a:lnTo>
                  <a:lnTo>
                    <a:pt x="731" y="42"/>
                  </a:lnTo>
                  <a:lnTo>
                    <a:pt x="683" y="25"/>
                  </a:lnTo>
                  <a:lnTo>
                    <a:pt x="632" y="11"/>
                  </a:lnTo>
                  <a:lnTo>
                    <a:pt x="580" y="3"/>
                  </a:lnTo>
                  <a:lnTo>
                    <a:pt x="526" y="0"/>
                  </a:lnTo>
                  <a:lnTo>
                    <a:pt x="472" y="3"/>
                  </a:lnTo>
                  <a:lnTo>
                    <a:pt x="420" y="11"/>
                  </a:lnTo>
                  <a:lnTo>
                    <a:pt x="369" y="25"/>
                  </a:lnTo>
                  <a:lnTo>
                    <a:pt x="321" y="42"/>
                  </a:lnTo>
                  <a:lnTo>
                    <a:pt x="275" y="64"/>
                  </a:lnTo>
                  <a:lnTo>
                    <a:pt x="232" y="90"/>
                  </a:lnTo>
                  <a:lnTo>
                    <a:pt x="191" y="120"/>
                  </a:lnTo>
                  <a:lnTo>
                    <a:pt x="154" y="155"/>
                  </a:lnTo>
                  <a:lnTo>
                    <a:pt x="119" y="192"/>
                  </a:lnTo>
                  <a:lnTo>
                    <a:pt x="89" y="233"/>
                  </a:lnTo>
                  <a:lnTo>
                    <a:pt x="63" y="276"/>
                  </a:lnTo>
                  <a:lnTo>
                    <a:pt x="41" y="322"/>
                  </a:lnTo>
                  <a:lnTo>
                    <a:pt x="24" y="370"/>
                  </a:lnTo>
                  <a:lnTo>
                    <a:pt x="10" y="421"/>
                  </a:lnTo>
                  <a:lnTo>
                    <a:pt x="2" y="473"/>
                  </a:lnTo>
                  <a:lnTo>
                    <a:pt x="0" y="527"/>
                  </a:lnTo>
                  <a:lnTo>
                    <a:pt x="1" y="562"/>
                  </a:lnTo>
                  <a:lnTo>
                    <a:pt x="4" y="596"/>
                  </a:lnTo>
                  <a:lnTo>
                    <a:pt x="10" y="630"/>
                  </a:lnTo>
                  <a:lnTo>
                    <a:pt x="18" y="664"/>
                  </a:lnTo>
                  <a:lnTo>
                    <a:pt x="27" y="696"/>
                  </a:lnTo>
                  <a:lnTo>
                    <a:pt x="39" y="727"/>
                  </a:lnTo>
                  <a:lnTo>
                    <a:pt x="53" y="757"/>
                  </a:lnTo>
                  <a:lnTo>
                    <a:pt x="69" y="786"/>
                  </a:lnTo>
                  <a:lnTo>
                    <a:pt x="86" y="815"/>
                  </a:lnTo>
                  <a:lnTo>
                    <a:pt x="104" y="841"/>
                  </a:lnTo>
                  <a:lnTo>
                    <a:pt x="125" y="867"/>
                  </a:lnTo>
                  <a:lnTo>
                    <a:pt x="147" y="892"/>
                  </a:lnTo>
                  <a:lnTo>
                    <a:pt x="170" y="915"/>
                  </a:lnTo>
                  <a:lnTo>
                    <a:pt x="195" y="935"/>
                  </a:lnTo>
                  <a:lnTo>
                    <a:pt x="221" y="955"/>
                  </a:lnTo>
                  <a:lnTo>
                    <a:pt x="248" y="973"/>
                  </a:lnTo>
                  <a:lnTo>
                    <a:pt x="258" y="962"/>
                  </a:lnTo>
                  <a:lnTo>
                    <a:pt x="231" y="943"/>
                  </a:lnTo>
                  <a:lnTo>
                    <a:pt x="205" y="925"/>
                  </a:lnTo>
                  <a:lnTo>
                    <a:pt x="180" y="903"/>
                  </a:lnTo>
                  <a:lnTo>
                    <a:pt x="157" y="881"/>
                  </a:lnTo>
                  <a:lnTo>
                    <a:pt x="137" y="858"/>
                  </a:lnTo>
                  <a:lnTo>
                    <a:pt x="116" y="833"/>
                  </a:lnTo>
                  <a:lnTo>
                    <a:pt x="97" y="806"/>
                  </a:lnTo>
                  <a:lnTo>
                    <a:pt x="81" y="779"/>
                  </a:lnTo>
                  <a:lnTo>
                    <a:pt x="66" y="751"/>
                  </a:lnTo>
                  <a:lnTo>
                    <a:pt x="53" y="721"/>
                  </a:lnTo>
                  <a:lnTo>
                    <a:pt x="41" y="691"/>
                  </a:lnTo>
                  <a:lnTo>
                    <a:pt x="32" y="659"/>
                  </a:lnTo>
                  <a:lnTo>
                    <a:pt x="25" y="628"/>
                  </a:lnTo>
                  <a:lnTo>
                    <a:pt x="19" y="595"/>
                  </a:lnTo>
                  <a:lnTo>
                    <a:pt x="16" y="561"/>
                  </a:lnTo>
                  <a:lnTo>
                    <a:pt x="14" y="527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1154358" y="4302296"/>
              <a:ext cx="263684" cy="263684"/>
            </a:xfrm>
            <a:custGeom>
              <a:avLst/>
              <a:gdLst>
                <a:gd name="T0" fmla="*/ 11 w 302"/>
                <a:gd name="T1" fmla="*/ 122 h 302"/>
                <a:gd name="T2" fmla="*/ 32 w 302"/>
                <a:gd name="T3" fmla="*/ 70 h 302"/>
                <a:gd name="T4" fmla="*/ 70 w 302"/>
                <a:gd name="T5" fmla="*/ 32 h 302"/>
                <a:gd name="T6" fmla="*/ 122 w 302"/>
                <a:gd name="T7" fmla="*/ 10 h 302"/>
                <a:gd name="T8" fmla="*/ 180 w 302"/>
                <a:gd name="T9" fmla="*/ 10 h 302"/>
                <a:gd name="T10" fmla="*/ 231 w 302"/>
                <a:gd name="T11" fmla="*/ 32 h 302"/>
                <a:gd name="T12" fmla="*/ 270 w 302"/>
                <a:gd name="T13" fmla="*/ 70 h 302"/>
                <a:gd name="T14" fmla="*/ 291 w 302"/>
                <a:gd name="T15" fmla="*/ 122 h 302"/>
                <a:gd name="T16" fmla="*/ 291 w 302"/>
                <a:gd name="T17" fmla="*/ 179 h 302"/>
                <a:gd name="T18" fmla="*/ 270 w 302"/>
                <a:gd name="T19" fmla="*/ 230 h 302"/>
                <a:gd name="T20" fmla="*/ 231 w 302"/>
                <a:gd name="T21" fmla="*/ 269 h 302"/>
                <a:gd name="T22" fmla="*/ 180 w 302"/>
                <a:gd name="T23" fmla="*/ 290 h 302"/>
                <a:gd name="T24" fmla="*/ 144 w 302"/>
                <a:gd name="T25" fmla="*/ 293 h 302"/>
                <a:gd name="T26" fmla="*/ 130 w 302"/>
                <a:gd name="T27" fmla="*/ 292 h 302"/>
                <a:gd name="T28" fmla="*/ 118 w 302"/>
                <a:gd name="T29" fmla="*/ 290 h 302"/>
                <a:gd name="T30" fmla="*/ 106 w 302"/>
                <a:gd name="T31" fmla="*/ 287 h 302"/>
                <a:gd name="T32" fmla="*/ 96 w 302"/>
                <a:gd name="T33" fmla="*/ 290 h 302"/>
                <a:gd name="T34" fmla="*/ 109 w 302"/>
                <a:gd name="T35" fmla="*/ 295 h 302"/>
                <a:gd name="T36" fmla="*/ 122 w 302"/>
                <a:gd name="T37" fmla="*/ 298 h 302"/>
                <a:gd name="T38" fmla="*/ 136 w 302"/>
                <a:gd name="T39" fmla="*/ 300 h 302"/>
                <a:gd name="T40" fmla="*/ 151 w 302"/>
                <a:gd name="T41" fmla="*/ 302 h 302"/>
                <a:gd name="T42" fmla="*/ 210 w 302"/>
                <a:gd name="T43" fmla="*/ 290 h 302"/>
                <a:gd name="T44" fmla="*/ 258 w 302"/>
                <a:gd name="T45" fmla="*/ 257 h 302"/>
                <a:gd name="T46" fmla="*/ 291 w 302"/>
                <a:gd name="T47" fmla="*/ 209 h 302"/>
                <a:gd name="T48" fmla="*/ 302 w 302"/>
                <a:gd name="T49" fmla="*/ 151 h 302"/>
                <a:gd name="T50" fmla="*/ 291 w 302"/>
                <a:gd name="T51" fmla="*/ 92 h 302"/>
                <a:gd name="T52" fmla="*/ 258 w 302"/>
                <a:gd name="T53" fmla="*/ 44 h 302"/>
                <a:gd name="T54" fmla="*/ 210 w 302"/>
                <a:gd name="T55" fmla="*/ 11 h 302"/>
                <a:gd name="T56" fmla="*/ 151 w 302"/>
                <a:gd name="T57" fmla="*/ 0 h 302"/>
                <a:gd name="T58" fmla="*/ 92 w 302"/>
                <a:gd name="T59" fmla="*/ 11 h 302"/>
                <a:gd name="T60" fmla="*/ 45 w 302"/>
                <a:gd name="T61" fmla="*/ 44 h 302"/>
                <a:gd name="T62" fmla="*/ 12 w 302"/>
                <a:gd name="T63" fmla="*/ 92 h 302"/>
                <a:gd name="T64" fmla="*/ 0 w 302"/>
                <a:gd name="T65" fmla="*/ 151 h 302"/>
                <a:gd name="T66" fmla="*/ 7 w 302"/>
                <a:gd name="T67" fmla="*/ 196 h 302"/>
                <a:gd name="T68" fmla="*/ 26 w 302"/>
                <a:gd name="T69" fmla="*/ 235 h 302"/>
                <a:gd name="T70" fmla="*/ 55 w 302"/>
                <a:gd name="T71" fmla="*/ 267 h 302"/>
                <a:gd name="T72" fmla="*/ 92 w 302"/>
                <a:gd name="T73" fmla="*/ 290 h 302"/>
                <a:gd name="T74" fmla="*/ 79 w 302"/>
                <a:gd name="T75" fmla="*/ 274 h 302"/>
                <a:gd name="T76" fmla="*/ 46 w 302"/>
                <a:gd name="T77" fmla="*/ 247 h 302"/>
                <a:gd name="T78" fmla="*/ 22 w 302"/>
                <a:gd name="T79" fmla="*/ 213 h 302"/>
                <a:gd name="T80" fmla="*/ 9 w 302"/>
                <a:gd name="T81" fmla="*/ 17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2" h="302">
                  <a:moveTo>
                    <a:pt x="8" y="151"/>
                  </a:moveTo>
                  <a:lnTo>
                    <a:pt x="11" y="122"/>
                  </a:lnTo>
                  <a:lnTo>
                    <a:pt x="20" y="95"/>
                  </a:lnTo>
                  <a:lnTo>
                    <a:pt x="32" y="70"/>
                  </a:lnTo>
                  <a:lnTo>
                    <a:pt x="50" y="49"/>
                  </a:lnTo>
                  <a:lnTo>
                    <a:pt x="70" y="32"/>
                  </a:lnTo>
                  <a:lnTo>
                    <a:pt x="96" y="19"/>
                  </a:lnTo>
                  <a:lnTo>
                    <a:pt x="122" y="10"/>
                  </a:lnTo>
                  <a:lnTo>
                    <a:pt x="151" y="8"/>
                  </a:lnTo>
                  <a:lnTo>
                    <a:pt x="180" y="10"/>
                  </a:lnTo>
                  <a:lnTo>
                    <a:pt x="206" y="19"/>
                  </a:lnTo>
                  <a:lnTo>
                    <a:pt x="231" y="32"/>
                  </a:lnTo>
                  <a:lnTo>
                    <a:pt x="253" y="49"/>
                  </a:lnTo>
                  <a:lnTo>
                    <a:pt x="270" y="70"/>
                  </a:lnTo>
                  <a:lnTo>
                    <a:pt x="283" y="95"/>
                  </a:lnTo>
                  <a:lnTo>
                    <a:pt x="291" y="122"/>
                  </a:lnTo>
                  <a:lnTo>
                    <a:pt x="294" y="151"/>
                  </a:lnTo>
                  <a:lnTo>
                    <a:pt x="291" y="179"/>
                  </a:lnTo>
                  <a:lnTo>
                    <a:pt x="283" y="206"/>
                  </a:lnTo>
                  <a:lnTo>
                    <a:pt x="270" y="230"/>
                  </a:lnTo>
                  <a:lnTo>
                    <a:pt x="253" y="251"/>
                  </a:lnTo>
                  <a:lnTo>
                    <a:pt x="231" y="269"/>
                  </a:lnTo>
                  <a:lnTo>
                    <a:pt x="206" y="282"/>
                  </a:lnTo>
                  <a:lnTo>
                    <a:pt x="180" y="290"/>
                  </a:lnTo>
                  <a:lnTo>
                    <a:pt x="151" y="293"/>
                  </a:lnTo>
                  <a:lnTo>
                    <a:pt x="144" y="293"/>
                  </a:lnTo>
                  <a:lnTo>
                    <a:pt x="137" y="292"/>
                  </a:lnTo>
                  <a:lnTo>
                    <a:pt x="130" y="292"/>
                  </a:lnTo>
                  <a:lnTo>
                    <a:pt x="125" y="291"/>
                  </a:lnTo>
                  <a:lnTo>
                    <a:pt x="118" y="290"/>
                  </a:lnTo>
                  <a:lnTo>
                    <a:pt x="112" y="288"/>
                  </a:lnTo>
                  <a:lnTo>
                    <a:pt x="106" y="287"/>
                  </a:lnTo>
                  <a:lnTo>
                    <a:pt x="100" y="284"/>
                  </a:lnTo>
                  <a:lnTo>
                    <a:pt x="96" y="290"/>
                  </a:lnTo>
                  <a:lnTo>
                    <a:pt x="103" y="292"/>
                  </a:lnTo>
                  <a:lnTo>
                    <a:pt x="109" y="295"/>
                  </a:lnTo>
                  <a:lnTo>
                    <a:pt x="115" y="297"/>
                  </a:lnTo>
                  <a:lnTo>
                    <a:pt x="122" y="298"/>
                  </a:lnTo>
                  <a:lnTo>
                    <a:pt x="129" y="299"/>
                  </a:lnTo>
                  <a:lnTo>
                    <a:pt x="136" y="300"/>
                  </a:lnTo>
                  <a:lnTo>
                    <a:pt x="144" y="302"/>
                  </a:lnTo>
                  <a:lnTo>
                    <a:pt x="151" y="302"/>
                  </a:lnTo>
                  <a:lnTo>
                    <a:pt x="181" y="298"/>
                  </a:lnTo>
                  <a:lnTo>
                    <a:pt x="210" y="290"/>
                  </a:lnTo>
                  <a:lnTo>
                    <a:pt x="235" y="276"/>
                  </a:lnTo>
                  <a:lnTo>
                    <a:pt x="258" y="257"/>
                  </a:lnTo>
                  <a:lnTo>
                    <a:pt x="277" y="235"/>
                  </a:lnTo>
                  <a:lnTo>
                    <a:pt x="291" y="209"/>
                  </a:lnTo>
                  <a:lnTo>
                    <a:pt x="299" y="181"/>
                  </a:lnTo>
                  <a:lnTo>
                    <a:pt x="302" y="151"/>
                  </a:lnTo>
                  <a:lnTo>
                    <a:pt x="299" y="121"/>
                  </a:lnTo>
                  <a:lnTo>
                    <a:pt x="291" y="92"/>
                  </a:lnTo>
                  <a:lnTo>
                    <a:pt x="277" y="67"/>
                  </a:lnTo>
                  <a:lnTo>
                    <a:pt x="258" y="44"/>
                  </a:lnTo>
                  <a:lnTo>
                    <a:pt x="235" y="25"/>
                  </a:lnTo>
                  <a:lnTo>
                    <a:pt x="210" y="11"/>
                  </a:lnTo>
                  <a:lnTo>
                    <a:pt x="181" y="3"/>
                  </a:lnTo>
                  <a:lnTo>
                    <a:pt x="151" y="0"/>
                  </a:lnTo>
                  <a:lnTo>
                    <a:pt x="121" y="3"/>
                  </a:lnTo>
                  <a:lnTo>
                    <a:pt x="92" y="11"/>
                  </a:lnTo>
                  <a:lnTo>
                    <a:pt x="67" y="25"/>
                  </a:lnTo>
                  <a:lnTo>
                    <a:pt x="45" y="44"/>
                  </a:lnTo>
                  <a:lnTo>
                    <a:pt x="26" y="67"/>
                  </a:lnTo>
                  <a:lnTo>
                    <a:pt x="12" y="92"/>
                  </a:lnTo>
                  <a:lnTo>
                    <a:pt x="4" y="121"/>
                  </a:lnTo>
                  <a:lnTo>
                    <a:pt x="0" y="151"/>
                  </a:lnTo>
                  <a:lnTo>
                    <a:pt x="2" y="174"/>
                  </a:lnTo>
                  <a:lnTo>
                    <a:pt x="7" y="196"/>
                  </a:lnTo>
                  <a:lnTo>
                    <a:pt x="15" y="216"/>
                  </a:lnTo>
                  <a:lnTo>
                    <a:pt x="26" y="235"/>
                  </a:lnTo>
                  <a:lnTo>
                    <a:pt x="39" y="252"/>
                  </a:lnTo>
                  <a:lnTo>
                    <a:pt x="55" y="267"/>
                  </a:lnTo>
                  <a:lnTo>
                    <a:pt x="73" y="280"/>
                  </a:lnTo>
                  <a:lnTo>
                    <a:pt x="92" y="290"/>
                  </a:lnTo>
                  <a:lnTo>
                    <a:pt x="97" y="283"/>
                  </a:lnTo>
                  <a:lnTo>
                    <a:pt x="79" y="274"/>
                  </a:lnTo>
                  <a:lnTo>
                    <a:pt x="61" y="262"/>
                  </a:lnTo>
                  <a:lnTo>
                    <a:pt x="46" y="247"/>
                  </a:lnTo>
                  <a:lnTo>
                    <a:pt x="34" y="231"/>
                  </a:lnTo>
                  <a:lnTo>
                    <a:pt x="22" y="213"/>
                  </a:lnTo>
                  <a:lnTo>
                    <a:pt x="15" y="193"/>
                  </a:lnTo>
                  <a:lnTo>
                    <a:pt x="9" y="173"/>
                  </a:lnTo>
                  <a:lnTo>
                    <a:pt x="8" y="151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1161343" y="4309281"/>
              <a:ext cx="249714" cy="249714"/>
            </a:xfrm>
            <a:custGeom>
              <a:avLst/>
              <a:gdLst>
                <a:gd name="T0" fmla="*/ 283 w 286"/>
                <a:gd name="T1" fmla="*/ 114 h 285"/>
                <a:gd name="T2" fmla="*/ 262 w 286"/>
                <a:gd name="T3" fmla="*/ 62 h 285"/>
                <a:gd name="T4" fmla="*/ 223 w 286"/>
                <a:gd name="T5" fmla="*/ 24 h 285"/>
                <a:gd name="T6" fmla="*/ 172 w 286"/>
                <a:gd name="T7" fmla="*/ 2 h 285"/>
                <a:gd name="T8" fmla="*/ 114 w 286"/>
                <a:gd name="T9" fmla="*/ 2 h 285"/>
                <a:gd name="T10" fmla="*/ 62 w 286"/>
                <a:gd name="T11" fmla="*/ 24 h 285"/>
                <a:gd name="T12" fmla="*/ 24 w 286"/>
                <a:gd name="T13" fmla="*/ 62 h 285"/>
                <a:gd name="T14" fmla="*/ 3 w 286"/>
                <a:gd name="T15" fmla="*/ 114 h 285"/>
                <a:gd name="T16" fmla="*/ 1 w 286"/>
                <a:gd name="T17" fmla="*/ 165 h 285"/>
                <a:gd name="T18" fmla="*/ 14 w 286"/>
                <a:gd name="T19" fmla="*/ 205 h 285"/>
                <a:gd name="T20" fmla="*/ 38 w 286"/>
                <a:gd name="T21" fmla="*/ 239 h 285"/>
                <a:gd name="T22" fmla="*/ 71 w 286"/>
                <a:gd name="T23" fmla="*/ 266 h 285"/>
                <a:gd name="T24" fmla="*/ 98 w 286"/>
                <a:gd name="T25" fmla="*/ 264 h 285"/>
                <a:gd name="T26" fmla="*/ 64 w 286"/>
                <a:gd name="T27" fmla="*/ 245 h 285"/>
                <a:gd name="T28" fmla="*/ 37 w 286"/>
                <a:gd name="T29" fmla="*/ 216 h 285"/>
                <a:gd name="T30" fmla="*/ 20 w 286"/>
                <a:gd name="T31" fmla="*/ 182 h 285"/>
                <a:gd name="T32" fmla="*/ 14 w 286"/>
                <a:gd name="T33" fmla="*/ 143 h 285"/>
                <a:gd name="T34" fmla="*/ 24 w 286"/>
                <a:gd name="T35" fmla="*/ 92 h 285"/>
                <a:gd name="T36" fmla="*/ 52 w 286"/>
                <a:gd name="T37" fmla="*/ 52 h 285"/>
                <a:gd name="T38" fmla="*/ 92 w 286"/>
                <a:gd name="T39" fmla="*/ 24 h 285"/>
                <a:gd name="T40" fmla="*/ 143 w 286"/>
                <a:gd name="T41" fmla="*/ 14 h 285"/>
                <a:gd name="T42" fmla="*/ 194 w 286"/>
                <a:gd name="T43" fmla="*/ 24 h 285"/>
                <a:gd name="T44" fmla="*/ 234 w 286"/>
                <a:gd name="T45" fmla="*/ 52 h 285"/>
                <a:gd name="T46" fmla="*/ 262 w 286"/>
                <a:gd name="T47" fmla="*/ 92 h 285"/>
                <a:gd name="T48" fmla="*/ 272 w 286"/>
                <a:gd name="T49" fmla="*/ 143 h 285"/>
                <a:gd name="T50" fmla="*/ 262 w 286"/>
                <a:gd name="T51" fmla="*/ 193 h 285"/>
                <a:gd name="T52" fmla="*/ 234 w 286"/>
                <a:gd name="T53" fmla="*/ 234 h 285"/>
                <a:gd name="T54" fmla="*/ 194 w 286"/>
                <a:gd name="T55" fmla="*/ 261 h 285"/>
                <a:gd name="T56" fmla="*/ 143 w 286"/>
                <a:gd name="T57" fmla="*/ 272 h 285"/>
                <a:gd name="T58" fmla="*/ 132 w 286"/>
                <a:gd name="T59" fmla="*/ 272 h 285"/>
                <a:gd name="T60" fmla="*/ 121 w 286"/>
                <a:gd name="T61" fmla="*/ 269 h 285"/>
                <a:gd name="T62" fmla="*/ 110 w 286"/>
                <a:gd name="T63" fmla="*/ 267 h 285"/>
                <a:gd name="T64" fmla="*/ 99 w 286"/>
                <a:gd name="T65" fmla="*/ 264 h 285"/>
                <a:gd name="T66" fmla="*/ 98 w 286"/>
                <a:gd name="T67" fmla="*/ 279 h 285"/>
                <a:gd name="T68" fmla="*/ 110 w 286"/>
                <a:gd name="T69" fmla="*/ 282 h 285"/>
                <a:gd name="T70" fmla="*/ 122 w 286"/>
                <a:gd name="T71" fmla="*/ 284 h 285"/>
                <a:gd name="T72" fmla="*/ 136 w 286"/>
                <a:gd name="T73" fmla="*/ 285 h 285"/>
                <a:gd name="T74" fmla="*/ 172 w 286"/>
                <a:gd name="T75" fmla="*/ 282 h 285"/>
                <a:gd name="T76" fmla="*/ 223 w 286"/>
                <a:gd name="T77" fmla="*/ 261 h 285"/>
                <a:gd name="T78" fmla="*/ 262 w 286"/>
                <a:gd name="T79" fmla="*/ 222 h 285"/>
                <a:gd name="T80" fmla="*/ 283 w 286"/>
                <a:gd name="T81" fmla="*/ 171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6" h="285">
                  <a:moveTo>
                    <a:pt x="286" y="143"/>
                  </a:moveTo>
                  <a:lnTo>
                    <a:pt x="283" y="114"/>
                  </a:lnTo>
                  <a:lnTo>
                    <a:pt x="275" y="87"/>
                  </a:lnTo>
                  <a:lnTo>
                    <a:pt x="262" y="62"/>
                  </a:lnTo>
                  <a:lnTo>
                    <a:pt x="245" y="41"/>
                  </a:lnTo>
                  <a:lnTo>
                    <a:pt x="223" y="24"/>
                  </a:lnTo>
                  <a:lnTo>
                    <a:pt x="198" y="11"/>
                  </a:lnTo>
                  <a:lnTo>
                    <a:pt x="172" y="2"/>
                  </a:lnTo>
                  <a:lnTo>
                    <a:pt x="143" y="0"/>
                  </a:lnTo>
                  <a:lnTo>
                    <a:pt x="114" y="2"/>
                  </a:lnTo>
                  <a:lnTo>
                    <a:pt x="88" y="11"/>
                  </a:lnTo>
                  <a:lnTo>
                    <a:pt x="62" y="24"/>
                  </a:lnTo>
                  <a:lnTo>
                    <a:pt x="42" y="41"/>
                  </a:lnTo>
                  <a:lnTo>
                    <a:pt x="24" y="62"/>
                  </a:lnTo>
                  <a:lnTo>
                    <a:pt x="12" y="87"/>
                  </a:lnTo>
                  <a:lnTo>
                    <a:pt x="3" y="114"/>
                  </a:lnTo>
                  <a:lnTo>
                    <a:pt x="0" y="143"/>
                  </a:lnTo>
                  <a:lnTo>
                    <a:pt x="1" y="165"/>
                  </a:lnTo>
                  <a:lnTo>
                    <a:pt x="7" y="185"/>
                  </a:lnTo>
                  <a:lnTo>
                    <a:pt x="14" y="205"/>
                  </a:lnTo>
                  <a:lnTo>
                    <a:pt x="26" y="223"/>
                  </a:lnTo>
                  <a:lnTo>
                    <a:pt x="38" y="239"/>
                  </a:lnTo>
                  <a:lnTo>
                    <a:pt x="53" y="254"/>
                  </a:lnTo>
                  <a:lnTo>
                    <a:pt x="71" y="266"/>
                  </a:lnTo>
                  <a:lnTo>
                    <a:pt x="89" y="275"/>
                  </a:lnTo>
                  <a:lnTo>
                    <a:pt x="98" y="264"/>
                  </a:lnTo>
                  <a:lnTo>
                    <a:pt x="81" y="256"/>
                  </a:lnTo>
                  <a:lnTo>
                    <a:pt x="64" y="245"/>
                  </a:lnTo>
                  <a:lnTo>
                    <a:pt x="50" y="231"/>
                  </a:lnTo>
                  <a:lnTo>
                    <a:pt x="37" y="216"/>
                  </a:lnTo>
                  <a:lnTo>
                    <a:pt x="28" y="200"/>
                  </a:lnTo>
                  <a:lnTo>
                    <a:pt x="20" y="182"/>
                  </a:lnTo>
                  <a:lnTo>
                    <a:pt x="15" y="163"/>
                  </a:lnTo>
                  <a:lnTo>
                    <a:pt x="14" y="143"/>
                  </a:lnTo>
                  <a:lnTo>
                    <a:pt x="16" y="116"/>
                  </a:lnTo>
                  <a:lnTo>
                    <a:pt x="24" y="92"/>
                  </a:lnTo>
                  <a:lnTo>
                    <a:pt x="36" y="70"/>
                  </a:lnTo>
                  <a:lnTo>
                    <a:pt x="52" y="52"/>
                  </a:lnTo>
                  <a:lnTo>
                    <a:pt x="71" y="36"/>
                  </a:lnTo>
                  <a:lnTo>
                    <a:pt x="92" y="24"/>
                  </a:lnTo>
                  <a:lnTo>
                    <a:pt x="117" y="16"/>
                  </a:lnTo>
                  <a:lnTo>
                    <a:pt x="143" y="14"/>
                  </a:lnTo>
                  <a:lnTo>
                    <a:pt x="170" y="16"/>
                  </a:lnTo>
                  <a:lnTo>
                    <a:pt x="194" y="24"/>
                  </a:lnTo>
                  <a:lnTo>
                    <a:pt x="216" y="36"/>
                  </a:lnTo>
                  <a:lnTo>
                    <a:pt x="234" y="52"/>
                  </a:lnTo>
                  <a:lnTo>
                    <a:pt x="250" y="70"/>
                  </a:lnTo>
                  <a:lnTo>
                    <a:pt x="262" y="92"/>
                  </a:lnTo>
                  <a:lnTo>
                    <a:pt x="270" y="116"/>
                  </a:lnTo>
                  <a:lnTo>
                    <a:pt x="272" y="143"/>
                  </a:lnTo>
                  <a:lnTo>
                    <a:pt x="270" y="169"/>
                  </a:lnTo>
                  <a:lnTo>
                    <a:pt x="262" y="193"/>
                  </a:lnTo>
                  <a:lnTo>
                    <a:pt x="250" y="215"/>
                  </a:lnTo>
                  <a:lnTo>
                    <a:pt x="234" y="234"/>
                  </a:lnTo>
                  <a:lnTo>
                    <a:pt x="216" y="250"/>
                  </a:lnTo>
                  <a:lnTo>
                    <a:pt x="194" y="261"/>
                  </a:lnTo>
                  <a:lnTo>
                    <a:pt x="170" y="269"/>
                  </a:lnTo>
                  <a:lnTo>
                    <a:pt x="143" y="272"/>
                  </a:lnTo>
                  <a:lnTo>
                    <a:pt x="137" y="272"/>
                  </a:lnTo>
                  <a:lnTo>
                    <a:pt x="132" y="272"/>
                  </a:lnTo>
                  <a:lnTo>
                    <a:pt x="126" y="270"/>
                  </a:lnTo>
                  <a:lnTo>
                    <a:pt x="121" y="269"/>
                  </a:lnTo>
                  <a:lnTo>
                    <a:pt x="115" y="268"/>
                  </a:lnTo>
                  <a:lnTo>
                    <a:pt x="110" y="267"/>
                  </a:lnTo>
                  <a:lnTo>
                    <a:pt x="105" y="266"/>
                  </a:lnTo>
                  <a:lnTo>
                    <a:pt x="99" y="264"/>
                  </a:lnTo>
                  <a:lnTo>
                    <a:pt x="92" y="276"/>
                  </a:lnTo>
                  <a:lnTo>
                    <a:pt x="98" y="279"/>
                  </a:lnTo>
                  <a:lnTo>
                    <a:pt x="104" y="280"/>
                  </a:lnTo>
                  <a:lnTo>
                    <a:pt x="110" y="282"/>
                  </a:lnTo>
                  <a:lnTo>
                    <a:pt x="117" y="283"/>
                  </a:lnTo>
                  <a:lnTo>
                    <a:pt x="122" y="284"/>
                  </a:lnTo>
                  <a:lnTo>
                    <a:pt x="129" y="284"/>
                  </a:lnTo>
                  <a:lnTo>
                    <a:pt x="136" y="285"/>
                  </a:lnTo>
                  <a:lnTo>
                    <a:pt x="143" y="285"/>
                  </a:lnTo>
                  <a:lnTo>
                    <a:pt x="172" y="282"/>
                  </a:lnTo>
                  <a:lnTo>
                    <a:pt x="198" y="274"/>
                  </a:lnTo>
                  <a:lnTo>
                    <a:pt x="223" y="261"/>
                  </a:lnTo>
                  <a:lnTo>
                    <a:pt x="245" y="243"/>
                  </a:lnTo>
                  <a:lnTo>
                    <a:pt x="262" y="222"/>
                  </a:lnTo>
                  <a:lnTo>
                    <a:pt x="275" y="198"/>
                  </a:lnTo>
                  <a:lnTo>
                    <a:pt x="283" y="171"/>
                  </a:lnTo>
                  <a:lnTo>
                    <a:pt x="286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1030375" y="4824425"/>
              <a:ext cx="26194" cy="26194"/>
            </a:xfrm>
            <a:custGeom>
              <a:avLst/>
              <a:gdLst>
                <a:gd name="T0" fmla="*/ 15 w 30"/>
                <a:gd name="T1" fmla="*/ 0 h 31"/>
                <a:gd name="T2" fmla="*/ 0 w 30"/>
                <a:gd name="T3" fmla="*/ 22 h 31"/>
                <a:gd name="T4" fmla="*/ 4 w 30"/>
                <a:gd name="T5" fmla="*/ 25 h 31"/>
                <a:gd name="T6" fmla="*/ 9 w 30"/>
                <a:gd name="T7" fmla="*/ 27 h 31"/>
                <a:gd name="T8" fmla="*/ 12 w 30"/>
                <a:gd name="T9" fmla="*/ 29 h 31"/>
                <a:gd name="T10" fmla="*/ 15 w 30"/>
                <a:gd name="T11" fmla="*/ 31 h 31"/>
                <a:gd name="T12" fmla="*/ 30 w 30"/>
                <a:gd name="T13" fmla="*/ 8 h 31"/>
                <a:gd name="T14" fmla="*/ 27 w 30"/>
                <a:gd name="T15" fmla="*/ 6 h 31"/>
                <a:gd name="T16" fmla="*/ 23 w 30"/>
                <a:gd name="T17" fmla="*/ 5 h 31"/>
                <a:gd name="T18" fmla="*/ 19 w 30"/>
                <a:gd name="T19" fmla="*/ 3 h 31"/>
                <a:gd name="T20" fmla="*/ 15 w 30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1">
                  <a:moveTo>
                    <a:pt x="15" y="0"/>
                  </a:moveTo>
                  <a:lnTo>
                    <a:pt x="0" y="22"/>
                  </a:lnTo>
                  <a:lnTo>
                    <a:pt x="4" y="25"/>
                  </a:lnTo>
                  <a:lnTo>
                    <a:pt x="9" y="27"/>
                  </a:lnTo>
                  <a:lnTo>
                    <a:pt x="12" y="29"/>
                  </a:lnTo>
                  <a:lnTo>
                    <a:pt x="15" y="31"/>
                  </a:lnTo>
                  <a:lnTo>
                    <a:pt x="30" y="8"/>
                  </a:lnTo>
                  <a:lnTo>
                    <a:pt x="27" y="6"/>
                  </a:lnTo>
                  <a:lnTo>
                    <a:pt x="23" y="5"/>
                  </a:lnTo>
                  <a:lnTo>
                    <a:pt x="19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1044345" y="4813948"/>
              <a:ext cx="19209" cy="17463"/>
            </a:xfrm>
            <a:custGeom>
              <a:avLst/>
              <a:gdLst>
                <a:gd name="T0" fmla="*/ 23 w 23"/>
                <a:gd name="T1" fmla="*/ 8 h 19"/>
                <a:gd name="T2" fmla="*/ 20 w 23"/>
                <a:gd name="T3" fmla="*/ 6 h 19"/>
                <a:gd name="T4" fmla="*/ 17 w 23"/>
                <a:gd name="T5" fmla="*/ 3 h 19"/>
                <a:gd name="T6" fmla="*/ 13 w 23"/>
                <a:gd name="T7" fmla="*/ 2 h 19"/>
                <a:gd name="T8" fmla="*/ 10 w 23"/>
                <a:gd name="T9" fmla="*/ 0 h 19"/>
                <a:gd name="T10" fmla="*/ 0 w 23"/>
                <a:gd name="T11" fmla="*/ 11 h 19"/>
                <a:gd name="T12" fmla="*/ 4 w 23"/>
                <a:gd name="T13" fmla="*/ 14 h 19"/>
                <a:gd name="T14" fmla="*/ 8 w 23"/>
                <a:gd name="T15" fmla="*/ 16 h 19"/>
                <a:gd name="T16" fmla="*/ 12 w 23"/>
                <a:gd name="T17" fmla="*/ 17 h 19"/>
                <a:gd name="T18" fmla="*/ 15 w 23"/>
                <a:gd name="T19" fmla="*/ 19 h 19"/>
                <a:gd name="T20" fmla="*/ 23 w 23"/>
                <a:gd name="T21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9">
                  <a:moveTo>
                    <a:pt x="23" y="8"/>
                  </a:moveTo>
                  <a:lnTo>
                    <a:pt x="20" y="6"/>
                  </a:lnTo>
                  <a:lnTo>
                    <a:pt x="17" y="3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0" y="11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7"/>
                  </a:lnTo>
                  <a:lnTo>
                    <a:pt x="15" y="19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1051330" y="4555503"/>
              <a:ext cx="186849" cy="265430"/>
            </a:xfrm>
            <a:custGeom>
              <a:avLst/>
              <a:gdLst>
                <a:gd name="T0" fmla="*/ 209 w 213"/>
                <a:gd name="T1" fmla="*/ 0 h 304"/>
                <a:gd name="T2" fmla="*/ 0 w 213"/>
                <a:gd name="T3" fmla="*/ 296 h 304"/>
                <a:gd name="T4" fmla="*/ 3 w 213"/>
                <a:gd name="T5" fmla="*/ 298 h 304"/>
                <a:gd name="T6" fmla="*/ 7 w 213"/>
                <a:gd name="T7" fmla="*/ 299 h 304"/>
                <a:gd name="T8" fmla="*/ 10 w 213"/>
                <a:gd name="T9" fmla="*/ 302 h 304"/>
                <a:gd name="T10" fmla="*/ 13 w 213"/>
                <a:gd name="T11" fmla="*/ 304 h 304"/>
                <a:gd name="T12" fmla="*/ 213 w 213"/>
                <a:gd name="T13" fmla="*/ 0 h 304"/>
                <a:gd name="T14" fmla="*/ 212 w 213"/>
                <a:gd name="T15" fmla="*/ 0 h 304"/>
                <a:gd name="T16" fmla="*/ 212 w 213"/>
                <a:gd name="T17" fmla="*/ 0 h 304"/>
                <a:gd name="T18" fmla="*/ 211 w 213"/>
                <a:gd name="T19" fmla="*/ 0 h 304"/>
                <a:gd name="T20" fmla="*/ 209 w 213"/>
                <a:gd name="T21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3" h="304">
                  <a:moveTo>
                    <a:pt x="209" y="0"/>
                  </a:moveTo>
                  <a:lnTo>
                    <a:pt x="0" y="296"/>
                  </a:lnTo>
                  <a:lnTo>
                    <a:pt x="3" y="298"/>
                  </a:lnTo>
                  <a:lnTo>
                    <a:pt x="7" y="299"/>
                  </a:lnTo>
                  <a:lnTo>
                    <a:pt x="10" y="302"/>
                  </a:lnTo>
                  <a:lnTo>
                    <a:pt x="13" y="304"/>
                  </a:lnTo>
                  <a:lnTo>
                    <a:pt x="213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1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234686" y="4550264"/>
              <a:ext cx="6985" cy="5239"/>
            </a:xfrm>
            <a:custGeom>
              <a:avLst/>
              <a:gdLst>
                <a:gd name="T0" fmla="*/ 8 w 8"/>
                <a:gd name="T1" fmla="*/ 1 h 7"/>
                <a:gd name="T2" fmla="*/ 7 w 8"/>
                <a:gd name="T3" fmla="*/ 1 h 7"/>
                <a:gd name="T4" fmla="*/ 7 w 8"/>
                <a:gd name="T5" fmla="*/ 0 h 7"/>
                <a:gd name="T6" fmla="*/ 6 w 8"/>
                <a:gd name="T7" fmla="*/ 0 h 7"/>
                <a:gd name="T8" fmla="*/ 5 w 8"/>
                <a:gd name="T9" fmla="*/ 0 h 7"/>
                <a:gd name="T10" fmla="*/ 0 w 8"/>
                <a:gd name="T11" fmla="*/ 7 h 7"/>
                <a:gd name="T12" fmla="*/ 2 w 8"/>
                <a:gd name="T13" fmla="*/ 7 h 7"/>
                <a:gd name="T14" fmla="*/ 3 w 8"/>
                <a:gd name="T15" fmla="*/ 7 h 7"/>
                <a:gd name="T16" fmla="*/ 3 w 8"/>
                <a:gd name="T17" fmla="*/ 7 h 7"/>
                <a:gd name="T18" fmla="*/ 4 w 8"/>
                <a:gd name="T19" fmla="*/ 7 h 7"/>
                <a:gd name="T20" fmla="*/ 8 w 8"/>
                <a:gd name="T2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7">
                  <a:moveTo>
                    <a:pt x="8" y="1"/>
                  </a:move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0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238178" y="4539786"/>
              <a:ext cx="10478" cy="10478"/>
            </a:xfrm>
            <a:custGeom>
              <a:avLst/>
              <a:gdLst>
                <a:gd name="T0" fmla="*/ 9 w 10"/>
                <a:gd name="T1" fmla="*/ 0 h 12"/>
                <a:gd name="T2" fmla="*/ 0 w 10"/>
                <a:gd name="T3" fmla="*/ 11 h 12"/>
                <a:gd name="T4" fmla="*/ 1 w 10"/>
                <a:gd name="T5" fmla="*/ 11 h 12"/>
                <a:gd name="T6" fmla="*/ 2 w 10"/>
                <a:gd name="T7" fmla="*/ 11 h 12"/>
                <a:gd name="T8" fmla="*/ 2 w 10"/>
                <a:gd name="T9" fmla="*/ 12 h 12"/>
                <a:gd name="T10" fmla="*/ 3 w 10"/>
                <a:gd name="T11" fmla="*/ 12 h 12"/>
                <a:gd name="T12" fmla="*/ 10 w 10"/>
                <a:gd name="T13" fmla="*/ 0 h 12"/>
                <a:gd name="T14" fmla="*/ 10 w 10"/>
                <a:gd name="T15" fmla="*/ 0 h 12"/>
                <a:gd name="T16" fmla="*/ 10 w 10"/>
                <a:gd name="T17" fmla="*/ 0 h 12"/>
                <a:gd name="T18" fmla="*/ 9 w 10"/>
                <a:gd name="T19" fmla="*/ 0 h 12"/>
                <a:gd name="T20" fmla="*/ 9 w 10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2">
                  <a:moveTo>
                    <a:pt x="9" y="0"/>
                  </a:moveTo>
                  <a:lnTo>
                    <a:pt x="0" y="11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 27"/>
            <p:cNvSpPr>
              <a:spLocks/>
            </p:cNvSpPr>
            <p:nvPr/>
          </p:nvSpPr>
          <p:spPr bwMode="auto">
            <a:xfrm>
              <a:off x="993703" y="4040359"/>
              <a:ext cx="220028" cy="279400"/>
            </a:xfrm>
            <a:custGeom>
              <a:avLst/>
              <a:gdLst>
                <a:gd name="T0" fmla="*/ 137 w 251"/>
                <a:gd name="T1" fmla="*/ 0 h 319"/>
                <a:gd name="T2" fmla="*/ 136 w 251"/>
                <a:gd name="T3" fmla="*/ 0 h 319"/>
                <a:gd name="T4" fmla="*/ 131 w 251"/>
                <a:gd name="T5" fmla="*/ 2 h 319"/>
                <a:gd name="T6" fmla="*/ 126 w 251"/>
                <a:gd name="T7" fmla="*/ 3 h 319"/>
                <a:gd name="T8" fmla="*/ 117 w 251"/>
                <a:gd name="T9" fmla="*/ 5 h 319"/>
                <a:gd name="T10" fmla="*/ 107 w 251"/>
                <a:gd name="T11" fmla="*/ 10 h 319"/>
                <a:gd name="T12" fmla="*/ 96 w 251"/>
                <a:gd name="T13" fmla="*/ 14 h 319"/>
                <a:gd name="T14" fmla="*/ 83 w 251"/>
                <a:gd name="T15" fmla="*/ 20 h 319"/>
                <a:gd name="T16" fmla="*/ 69 w 251"/>
                <a:gd name="T17" fmla="*/ 28 h 319"/>
                <a:gd name="T18" fmla="*/ 55 w 251"/>
                <a:gd name="T19" fmla="*/ 37 h 319"/>
                <a:gd name="T20" fmla="*/ 43 w 251"/>
                <a:gd name="T21" fmla="*/ 48 h 319"/>
                <a:gd name="T22" fmla="*/ 31 w 251"/>
                <a:gd name="T23" fmla="*/ 58 h 319"/>
                <a:gd name="T24" fmla="*/ 21 w 251"/>
                <a:gd name="T25" fmla="*/ 67 h 319"/>
                <a:gd name="T26" fmla="*/ 11 w 251"/>
                <a:gd name="T27" fmla="*/ 76 h 319"/>
                <a:gd name="T28" fmla="*/ 6 w 251"/>
                <a:gd name="T29" fmla="*/ 83 h 319"/>
                <a:gd name="T30" fmla="*/ 1 w 251"/>
                <a:gd name="T31" fmla="*/ 88 h 319"/>
                <a:gd name="T32" fmla="*/ 0 w 251"/>
                <a:gd name="T33" fmla="*/ 89 h 319"/>
                <a:gd name="T34" fmla="*/ 198 w 251"/>
                <a:gd name="T35" fmla="*/ 319 h 319"/>
                <a:gd name="T36" fmla="*/ 200 w 251"/>
                <a:gd name="T37" fmla="*/ 317 h 319"/>
                <a:gd name="T38" fmla="*/ 206 w 251"/>
                <a:gd name="T39" fmla="*/ 311 h 319"/>
                <a:gd name="T40" fmla="*/ 213 w 251"/>
                <a:gd name="T41" fmla="*/ 303 h 319"/>
                <a:gd name="T42" fmla="*/ 221 w 251"/>
                <a:gd name="T43" fmla="*/ 298 h 319"/>
                <a:gd name="T44" fmla="*/ 230 w 251"/>
                <a:gd name="T45" fmla="*/ 292 h 319"/>
                <a:gd name="T46" fmla="*/ 240 w 251"/>
                <a:gd name="T47" fmla="*/ 288 h 319"/>
                <a:gd name="T48" fmla="*/ 248 w 251"/>
                <a:gd name="T49" fmla="*/ 286 h 319"/>
                <a:gd name="T50" fmla="*/ 251 w 251"/>
                <a:gd name="T51" fmla="*/ 285 h 319"/>
                <a:gd name="T52" fmla="*/ 137 w 251"/>
                <a:gd name="T53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1" h="319">
                  <a:moveTo>
                    <a:pt x="137" y="0"/>
                  </a:moveTo>
                  <a:lnTo>
                    <a:pt x="136" y="0"/>
                  </a:lnTo>
                  <a:lnTo>
                    <a:pt x="131" y="2"/>
                  </a:lnTo>
                  <a:lnTo>
                    <a:pt x="126" y="3"/>
                  </a:lnTo>
                  <a:lnTo>
                    <a:pt x="117" y="5"/>
                  </a:lnTo>
                  <a:lnTo>
                    <a:pt x="107" y="10"/>
                  </a:lnTo>
                  <a:lnTo>
                    <a:pt x="96" y="14"/>
                  </a:lnTo>
                  <a:lnTo>
                    <a:pt x="83" y="20"/>
                  </a:lnTo>
                  <a:lnTo>
                    <a:pt x="69" y="28"/>
                  </a:lnTo>
                  <a:lnTo>
                    <a:pt x="55" y="37"/>
                  </a:lnTo>
                  <a:lnTo>
                    <a:pt x="43" y="48"/>
                  </a:lnTo>
                  <a:lnTo>
                    <a:pt x="31" y="58"/>
                  </a:lnTo>
                  <a:lnTo>
                    <a:pt x="21" y="67"/>
                  </a:lnTo>
                  <a:lnTo>
                    <a:pt x="11" y="76"/>
                  </a:lnTo>
                  <a:lnTo>
                    <a:pt x="6" y="83"/>
                  </a:lnTo>
                  <a:lnTo>
                    <a:pt x="1" y="88"/>
                  </a:lnTo>
                  <a:lnTo>
                    <a:pt x="0" y="89"/>
                  </a:lnTo>
                  <a:lnTo>
                    <a:pt x="198" y="319"/>
                  </a:lnTo>
                  <a:lnTo>
                    <a:pt x="200" y="317"/>
                  </a:lnTo>
                  <a:lnTo>
                    <a:pt x="206" y="311"/>
                  </a:lnTo>
                  <a:lnTo>
                    <a:pt x="213" y="303"/>
                  </a:lnTo>
                  <a:lnTo>
                    <a:pt x="221" y="298"/>
                  </a:lnTo>
                  <a:lnTo>
                    <a:pt x="230" y="292"/>
                  </a:lnTo>
                  <a:lnTo>
                    <a:pt x="240" y="288"/>
                  </a:lnTo>
                  <a:lnTo>
                    <a:pt x="248" y="286"/>
                  </a:lnTo>
                  <a:lnTo>
                    <a:pt x="251" y="285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Freeform 28"/>
            <p:cNvSpPr>
              <a:spLocks/>
            </p:cNvSpPr>
            <p:nvPr/>
          </p:nvSpPr>
          <p:spPr bwMode="auto">
            <a:xfrm>
              <a:off x="1341207" y="4553756"/>
              <a:ext cx="223520" cy="277654"/>
            </a:xfrm>
            <a:custGeom>
              <a:avLst/>
              <a:gdLst>
                <a:gd name="T0" fmla="*/ 121 w 256"/>
                <a:gd name="T1" fmla="*/ 318 h 318"/>
                <a:gd name="T2" fmla="*/ 123 w 256"/>
                <a:gd name="T3" fmla="*/ 318 h 318"/>
                <a:gd name="T4" fmla="*/ 127 w 256"/>
                <a:gd name="T5" fmla="*/ 316 h 318"/>
                <a:gd name="T6" fmla="*/ 133 w 256"/>
                <a:gd name="T7" fmla="*/ 314 h 318"/>
                <a:gd name="T8" fmla="*/ 142 w 256"/>
                <a:gd name="T9" fmla="*/ 312 h 318"/>
                <a:gd name="T10" fmla="*/ 151 w 256"/>
                <a:gd name="T11" fmla="*/ 307 h 318"/>
                <a:gd name="T12" fmla="*/ 163 w 256"/>
                <a:gd name="T13" fmla="*/ 303 h 318"/>
                <a:gd name="T14" fmla="*/ 176 w 256"/>
                <a:gd name="T15" fmla="*/ 296 h 318"/>
                <a:gd name="T16" fmla="*/ 189 w 256"/>
                <a:gd name="T17" fmla="*/ 288 h 318"/>
                <a:gd name="T18" fmla="*/ 203 w 256"/>
                <a:gd name="T19" fmla="*/ 278 h 318"/>
                <a:gd name="T20" fmla="*/ 216 w 256"/>
                <a:gd name="T21" fmla="*/ 268 h 318"/>
                <a:gd name="T22" fmla="*/ 227 w 256"/>
                <a:gd name="T23" fmla="*/ 258 h 318"/>
                <a:gd name="T24" fmla="*/ 237 w 256"/>
                <a:gd name="T25" fmla="*/ 247 h 318"/>
                <a:gd name="T26" fmla="*/ 245 w 256"/>
                <a:gd name="T27" fmla="*/ 239 h 318"/>
                <a:gd name="T28" fmla="*/ 252 w 256"/>
                <a:gd name="T29" fmla="*/ 231 h 318"/>
                <a:gd name="T30" fmla="*/ 255 w 256"/>
                <a:gd name="T31" fmla="*/ 227 h 318"/>
                <a:gd name="T32" fmla="*/ 256 w 256"/>
                <a:gd name="T33" fmla="*/ 226 h 318"/>
                <a:gd name="T34" fmla="*/ 52 w 256"/>
                <a:gd name="T35" fmla="*/ 0 h 318"/>
                <a:gd name="T36" fmla="*/ 50 w 256"/>
                <a:gd name="T37" fmla="*/ 2 h 318"/>
                <a:gd name="T38" fmla="*/ 45 w 256"/>
                <a:gd name="T39" fmla="*/ 8 h 318"/>
                <a:gd name="T40" fmla="*/ 38 w 256"/>
                <a:gd name="T41" fmla="*/ 16 h 318"/>
                <a:gd name="T42" fmla="*/ 30 w 256"/>
                <a:gd name="T43" fmla="*/ 23 h 318"/>
                <a:gd name="T44" fmla="*/ 22 w 256"/>
                <a:gd name="T45" fmla="*/ 29 h 318"/>
                <a:gd name="T46" fmla="*/ 12 w 256"/>
                <a:gd name="T47" fmla="*/ 33 h 318"/>
                <a:gd name="T48" fmla="*/ 4 w 256"/>
                <a:gd name="T49" fmla="*/ 36 h 318"/>
                <a:gd name="T50" fmla="*/ 0 w 256"/>
                <a:gd name="T51" fmla="*/ 37 h 318"/>
                <a:gd name="T52" fmla="*/ 121 w 256"/>
                <a:gd name="T53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318">
                  <a:moveTo>
                    <a:pt x="121" y="318"/>
                  </a:moveTo>
                  <a:lnTo>
                    <a:pt x="123" y="318"/>
                  </a:lnTo>
                  <a:lnTo>
                    <a:pt x="127" y="316"/>
                  </a:lnTo>
                  <a:lnTo>
                    <a:pt x="133" y="314"/>
                  </a:lnTo>
                  <a:lnTo>
                    <a:pt x="142" y="312"/>
                  </a:lnTo>
                  <a:lnTo>
                    <a:pt x="151" y="307"/>
                  </a:lnTo>
                  <a:lnTo>
                    <a:pt x="163" y="303"/>
                  </a:lnTo>
                  <a:lnTo>
                    <a:pt x="176" y="296"/>
                  </a:lnTo>
                  <a:lnTo>
                    <a:pt x="189" y="288"/>
                  </a:lnTo>
                  <a:lnTo>
                    <a:pt x="203" y="278"/>
                  </a:lnTo>
                  <a:lnTo>
                    <a:pt x="216" y="268"/>
                  </a:lnTo>
                  <a:lnTo>
                    <a:pt x="227" y="258"/>
                  </a:lnTo>
                  <a:lnTo>
                    <a:pt x="237" y="247"/>
                  </a:lnTo>
                  <a:lnTo>
                    <a:pt x="245" y="239"/>
                  </a:lnTo>
                  <a:lnTo>
                    <a:pt x="252" y="231"/>
                  </a:lnTo>
                  <a:lnTo>
                    <a:pt x="255" y="227"/>
                  </a:lnTo>
                  <a:lnTo>
                    <a:pt x="256" y="226"/>
                  </a:lnTo>
                  <a:lnTo>
                    <a:pt x="52" y="0"/>
                  </a:lnTo>
                  <a:lnTo>
                    <a:pt x="50" y="2"/>
                  </a:lnTo>
                  <a:lnTo>
                    <a:pt x="45" y="8"/>
                  </a:lnTo>
                  <a:lnTo>
                    <a:pt x="38" y="16"/>
                  </a:lnTo>
                  <a:lnTo>
                    <a:pt x="30" y="23"/>
                  </a:lnTo>
                  <a:lnTo>
                    <a:pt x="22" y="29"/>
                  </a:lnTo>
                  <a:lnTo>
                    <a:pt x="12" y="33"/>
                  </a:lnTo>
                  <a:lnTo>
                    <a:pt x="4" y="36"/>
                  </a:lnTo>
                  <a:lnTo>
                    <a:pt x="0" y="37"/>
                  </a:lnTo>
                  <a:lnTo>
                    <a:pt x="121" y="318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Freeform 29"/>
            <p:cNvSpPr>
              <a:spLocks/>
            </p:cNvSpPr>
            <p:nvPr/>
          </p:nvSpPr>
          <p:spPr bwMode="auto">
            <a:xfrm>
              <a:off x="1168328" y="4008926"/>
              <a:ext cx="69850" cy="265430"/>
            </a:xfrm>
            <a:custGeom>
              <a:avLst/>
              <a:gdLst>
                <a:gd name="T0" fmla="*/ 0 w 81"/>
                <a:gd name="T1" fmla="*/ 8 h 304"/>
                <a:gd name="T2" fmla="*/ 81 w 81"/>
                <a:gd name="T3" fmla="*/ 304 h 304"/>
                <a:gd name="T4" fmla="*/ 23 w 81"/>
                <a:gd name="T5" fmla="*/ 0 h 304"/>
                <a:gd name="T6" fmla="*/ 0 w 81"/>
                <a:gd name="T7" fmla="*/ 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304">
                  <a:moveTo>
                    <a:pt x="0" y="8"/>
                  </a:moveTo>
                  <a:lnTo>
                    <a:pt x="81" y="304"/>
                  </a:lnTo>
                  <a:lnTo>
                    <a:pt x="23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 30"/>
            <p:cNvSpPr>
              <a:spLocks/>
            </p:cNvSpPr>
            <p:nvPr/>
          </p:nvSpPr>
          <p:spPr bwMode="auto">
            <a:xfrm>
              <a:off x="1320252" y="4593920"/>
              <a:ext cx="78581" cy="263684"/>
            </a:xfrm>
            <a:custGeom>
              <a:avLst/>
              <a:gdLst>
                <a:gd name="T0" fmla="*/ 90 w 90"/>
                <a:gd name="T1" fmla="*/ 292 h 302"/>
                <a:gd name="T2" fmla="*/ 0 w 90"/>
                <a:gd name="T3" fmla="*/ 0 h 302"/>
                <a:gd name="T4" fmla="*/ 67 w 90"/>
                <a:gd name="T5" fmla="*/ 302 h 302"/>
                <a:gd name="T6" fmla="*/ 90 w 90"/>
                <a:gd name="T7" fmla="*/ 29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02">
                  <a:moveTo>
                    <a:pt x="90" y="292"/>
                  </a:moveTo>
                  <a:lnTo>
                    <a:pt x="0" y="0"/>
                  </a:lnTo>
                  <a:lnTo>
                    <a:pt x="67" y="302"/>
                  </a:lnTo>
                  <a:lnTo>
                    <a:pt x="90" y="292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auto">
            <a:xfrm>
              <a:off x="1388356" y="4085761"/>
              <a:ext cx="197326" cy="225266"/>
            </a:xfrm>
            <a:custGeom>
              <a:avLst/>
              <a:gdLst>
                <a:gd name="T0" fmla="*/ 178 w 227"/>
                <a:gd name="T1" fmla="*/ 0 h 258"/>
                <a:gd name="T2" fmla="*/ 0 w 227"/>
                <a:gd name="T3" fmla="*/ 249 h 258"/>
                <a:gd name="T4" fmla="*/ 6 w 227"/>
                <a:gd name="T5" fmla="*/ 258 h 258"/>
                <a:gd name="T6" fmla="*/ 227 w 227"/>
                <a:gd name="T7" fmla="*/ 46 h 258"/>
                <a:gd name="T8" fmla="*/ 178 w 227"/>
                <a:gd name="T9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58">
                  <a:moveTo>
                    <a:pt x="178" y="0"/>
                  </a:moveTo>
                  <a:lnTo>
                    <a:pt x="0" y="249"/>
                  </a:lnTo>
                  <a:lnTo>
                    <a:pt x="6" y="258"/>
                  </a:lnTo>
                  <a:lnTo>
                    <a:pt x="227" y="46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auto">
            <a:xfrm>
              <a:off x="944808" y="4527563"/>
              <a:ext cx="207804" cy="216535"/>
            </a:xfrm>
            <a:custGeom>
              <a:avLst/>
              <a:gdLst>
                <a:gd name="T0" fmla="*/ 45 w 238"/>
                <a:gd name="T1" fmla="*/ 247 h 247"/>
                <a:gd name="T2" fmla="*/ 238 w 238"/>
                <a:gd name="T3" fmla="*/ 9 h 247"/>
                <a:gd name="T4" fmla="*/ 232 w 238"/>
                <a:gd name="T5" fmla="*/ 0 h 247"/>
                <a:gd name="T6" fmla="*/ 0 w 238"/>
                <a:gd name="T7" fmla="*/ 200 h 247"/>
                <a:gd name="T8" fmla="*/ 45 w 238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47">
                  <a:moveTo>
                    <a:pt x="45" y="247"/>
                  </a:moveTo>
                  <a:lnTo>
                    <a:pt x="238" y="9"/>
                  </a:lnTo>
                  <a:lnTo>
                    <a:pt x="232" y="0"/>
                  </a:lnTo>
                  <a:lnTo>
                    <a:pt x="0" y="200"/>
                  </a:lnTo>
                  <a:lnTo>
                    <a:pt x="45" y="247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" name="Freeform 35"/>
            <p:cNvSpPr>
              <a:spLocks/>
            </p:cNvSpPr>
            <p:nvPr/>
          </p:nvSpPr>
          <p:spPr bwMode="auto">
            <a:xfrm>
              <a:off x="1042598" y="4084015"/>
              <a:ext cx="136208" cy="200819"/>
            </a:xfrm>
            <a:custGeom>
              <a:avLst/>
              <a:gdLst>
                <a:gd name="T0" fmla="*/ 0 w 157"/>
                <a:gd name="T1" fmla="*/ 39 h 229"/>
                <a:gd name="T2" fmla="*/ 46 w 157"/>
                <a:gd name="T3" fmla="*/ 0 h 229"/>
                <a:gd name="T4" fmla="*/ 157 w 157"/>
                <a:gd name="T5" fmla="*/ 229 h 229"/>
                <a:gd name="T6" fmla="*/ 0 w 157"/>
                <a:gd name="T7" fmla="*/ 3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" h="229">
                  <a:moveTo>
                    <a:pt x="0" y="39"/>
                  </a:moveTo>
                  <a:lnTo>
                    <a:pt x="46" y="0"/>
                  </a:lnTo>
                  <a:lnTo>
                    <a:pt x="157" y="22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Freeform 36"/>
            <p:cNvSpPr>
              <a:spLocks/>
            </p:cNvSpPr>
            <p:nvPr/>
          </p:nvSpPr>
          <p:spPr bwMode="auto">
            <a:xfrm>
              <a:off x="1374386" y="4593920"/>
              <a:ext cx="144939" cy="200819"/>
            </a:xfrm>
            <a:custGeom>
              <a:avLst/>
              <a:gdLst>
                <a:gd name="T0" fmla="*/ 0 w 165"/>
                <a:gd name="T1" fmla="*/ 0 h 229"/>
                <a:gd name="T2" fmla="*/ 110 w 165"/>
                <a:gd name="T3" fmla="*/ 229 h 229"/>
                <a:gd name="T4" fmla="*/ 165 w 165"/>
                <a:gd name="T5" fmla="*/ 191 h 229"/>
                <a:gd name="T6" fmla="*/ 0 w 165"/>
                <a:gd name="T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5" h="229">
                  <a:moveTo>
                    <a:pt x="0" y="0"/>
                  </a:moveTo>
                  <a:lnTo>
                    <a:pt x="110" y="229"/>
                  </a:lnTo>
                  <a:lnTo>
                    <a:pt x="165" y="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03" y="5033169"/>
            <a:ext cx="1407696" cy="140769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935499" y="3549802"/>
            <a:ext cx="3840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aron" panose="02020900000000000000" pitchFamily="18" charset="0"/>
              </a:rPr>
              <a:t>A free CD of this message will be available following the service</a:t>
            </a:r>
            <a:endParaRPr lang="en-US" sz="2400" dirty="0">
              <a:solidFill>
                <a:schemeClr val="bg1"/>
              </a:solidFill>
              <a:latin typeface="Aaron" panose="02020900000000000000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44488" y="5094274"/>
            <a:ext cx="4209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aron" panose="02020900000000000000" pitchFamily="18" charset="0"/>
              </a:rPr>
              <a:t>It will also be available for podcast later this week at calvaryokc.com</a:t>
            </a:r>
            <a:endParaRPr lang="en-US" sz="2400" dirty="0">
              <a:solidFill>
                <a:schemeClr val="bg1"/>
              </a:solidFill>
              <a:latin typeface="Aaron" panose="02020900000000000000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35" name="TextBox 34"/>
          <p:cNvSpPr txBox="1"/>
          <p:nvPr/>
        </p:nvSpPr>
        <p:spPr>
          <a:xfrm>
            <a:off x="2206981" y="1973640"/>
            <a:ext cx="6479819" cy="1862048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pPr algn="r"/>
            <a:r>
              <a:rPr lang="en-US" sz="115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Wicca</a:t>
            </a:r>
            <a:endParaRPr lang="en-US" sz="115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33500" y="443925"/>
            <a:ext cx="3434466" cy="58477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274320" rIns="274320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the bondage of</a:t>
            </a:r>
            <a:endParaRPr lang="en-US" sz="32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5"/>
          <a:srcRect l="29523" t="30812" r="39244" b="30205"/>
          <a:stretch/>
        </p:blipFill>
        <p:spPr>
          <a:xfrm>
            <a:off x="3177425" y="1706537"/>
            <a:ext cx="1590541" cy="1590542"/>
          </a:xfrm>
          <a:prstGeom prst="ellipse">
            <a:avLst/>
          </a:prstGeom>
          <a:effectLst>
            <a:glow rad="431800">
              <a:srgbClr val="FFFF00">
                <a:alpha val="40000"/>
              </a:srgbClr>
            </a:glow>
          </a:effectLst>
        </p:spPr>
      </p:pic>
      <p:sp>
        <p:nvSpPr>
          <p:cNvPr id="31" name="TextBox 30"/>
          <p:cNvSpPr txBox="1"/>
          <p:nvPr/>
        </p:nvSpPr>
        <p:spPr>
          <a:xfrm>
            <a:off x="1352942" y="760081"/>
            <a:ext cx="7362081" cy="1323439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274320" rIns="274320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80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Cults and Isms</a:t>
            </a:r>
            <a:endParaRPr lang="en-US" sz="80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19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hudsonvalleyalmanacweekly.com/wp-content/uploads/2012/04/slider-@Illustration-of-famed-mystic-Aleister-Crowley-by-Dion-Ogus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7"/>
          <a:stretch/>
        </p:blipFill>
        <p:spPr bwMode="auto">
          <a:xfrm rot="21441373">
            <a:off x="2161688" y="1407584"/>
            <a:ext cx="3580281" cy="2472168"/>
          </a:xfrm>
          <a:prstGeom prst="rect">
            <a:avLst/>
          </a:prstGeom>
          <a:noFill/>
          <a:effectLst>
            <a:outerShdw blurRad="127000" dist="254000" dir="7800000" algn="t" rotWithShape="0">
              <a:schemeClr val="bg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 h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5885" y="3096193"/>
            <a:ext cx="3799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Aleister Crowley</a:t>
            </a:r>
          </a:p>
          <a:p>
            <a:pPr algn="ctr"/>
            <a:r>
              <a:rPr lang="en-US" sz="3600" dirty="0" smtClean="0"/>
              <a:t>(1875-1947)</a:t>
            </a:r>
            <a:endParaRPr lang="en-US" sz="3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10" name="TextBox 9"/>
          <p:cNvSpPr txBox="1"/>
          <p:nvPr/>
        </p:nvSpPr>
        <p:spPr>
          <a:xfrm>
            <a:off x="457200" y="5755220"/>
            <a:ext cx="6210300" cy="110799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Wicca</a:t>
            </a:r>
            <a:endParaRPr lang="en-US" sz="66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5725" y="598311"/>
            <a:ext cx="44083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British press: </a:t>
            </a:r>
            <a:r>
              <a:rPr lang="en-US" sz="3600" dirty="0" smtClean="0"/>
              <a:t>“The most wicked man in the world.”</a:t>
            </a:r>
            <a:endParaRPr lang="en-US" sz="3600" dirty="0" smtClean="0"/>
          </a:p>
        </p:txBody>
      </p:sp>
      <p:pic>
        <p:nvPicPr>
          <p:cNvPr id="3078" name="Picture 6" descr="Boleskine Hous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" r="2831"/>
          <a:stretch/>
        </p:blipFill>
        <p:spPr bwMode="auto">
          <a:xfrm rot="171367">
            <a:off x="2725062" y="3197277"/>
            <a:ext cx="4732682" cy="2069996"/>
          </a:xfrm>
          <a:prstGeom prst="rect">
            <a:avLst/>
          </a:prstGeom>
          <a:noFill/>
          <a:effectLst>
            <a:outerShdw blurRad="127000" dist="254000" dir="2700000" algn="tl" rotWithShape="0">
              <a:schemeClr val="bg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 h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29633" y="4581399"/>
            <a:ext cx="444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Boleskine</a:t>
            </a:r>
            <a:r>
              <a:rPr lang="en-US" sz="3600" dirty="0" smtClean="0"/>
              <a:t> House</a:t>
            </a:r>
          </a:p>
        </p:txBody>
      </p:sp>
    </p:spTree>
    <p:extLst>
      <p:ext uri="{BB962C8B-B14F-4D97-AF65-F5344CB8AC3E}">
        <p14:creationId xmlns:p14="http://schemas.microsoft.com/office/powerpoint/2010/main" val="233052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62 0.02453 L -0.15243 -0.04005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9" y="-324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12 0.00208 L 0.12517 -0.06134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3" y="-317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5" grpId="0"/>
      <p:bldP spid="5" grpId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4" name="TextBox 3"/>
          <p:cNvSpPr txBox="1"/>
          <p:nvPr/>
        </p:nvSpPr>
        <p:spPr>
          <a:xfrm>
            <a:off x="457200" y="5755220"/>
            <a:ext cx="6210300" cy="110799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Wicca</a:t>
            </a:r>
            <a:endParaRPr lang="en-US" sz="66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30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10" name="TextBox 9"/>
          <p:cNvSpPr txBox="1"/>
          <p:nvPr/>
        </p:nvSpPr>
        <p:spPr>
          <a:xfrm>
            <a:off x="457200" y="5755220"/>
            <a:ext cx="6210300" cy="110799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Wicca</a:t>
            </a:r>
            <a:endParaRPr lang="en-US" sz="66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64444"/>
            <a:ext cx="8235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Satanist</a:t>
            </a:r>
            <a:r>
              <a:rPr lang="en-US" sz="3600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Lex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Talionis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FF00"/>
                </a:solidFill>
              </a:rPr>
              <a:t>(</a:t>
            </a:r>
            <a:r>
              <a:rPr lang="en-US" sz="3600" i="1" dirty="0">
                <a:solidFill>
                  <a:srgbClr val="FFFF00"/>
                </a:solidFill>
              </a:rPr>
              <a:t>Law of Reprisal</a:t>
            </a:r>
            <a:r>
              <a:rPr lang="en-US" sz="3600" dirty="0">
                <a:solidFill>
                  <a:srgbClr val="FFFF00"/>
                </a:solidFill>
              </a:rPr>
              <a:t>) ~ </a:t>
            </a:r>
            <a:r>
              <a:rPr lang="en-US" sz="3600" dirty="0"/>
              <a:t>“Do unto others as they do unto you</a:t>
            </a:r>
            <a:r>
              <a:rPr lang="en-US" sz="3600" dirty="0" smtClean="0"/>
              <a:t>.”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485421" y="2400362"/>
            <a:ext cx="8235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Wicca </a:t>
            </a:r>
            <a:r>
              <a:rPr lang="en-US" sz="3600" dirty="0" err="1">
                <a:solidFill>
                  <a:srgbClr val="FFFF00"/>
                </a:solidFill>
              </a:rPr>
              <a:t>Rede</a:t>
            </a:r>
            <a:r>
              <a:rPr lang="en-US" sz="3600" dirty="0">
                <a:solidFill>
                  <a:srgbClr val="FFFF00"/>
                </a:solidFill>
              </a:rPr>
              <a:t> ~ </a:t>
            </a:r>
            <a:r>
              <a:rPr lang="en-US" sz="3600" dirty="0"/>
              <a:t>“An it harm none, do what </a:t>
            </a:r>
            <a:r>
              <a:rPr lang="en-US" sz="3600" dirty="0" smtClean="0"/>
              <a:t>ye will.”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959556" y="1698512"/>
            <a:ext cx="7761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5288" indent="-395288">
              <a:buFont typeface="Arial" panose="020B0604020202020204" pitchFamily="34" charset="0"/>
              <a:buChar char="•"/>
            </a:pPr>
            <a:r>
              <a:rPr lang="en-US" sz="3600" dirty="0" smtClean="0"/>
              <a:t>Retaliation is their identifier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5199" y="3580565"/>
            <a:ext cx="7761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5288" indent="-395288">
              <a:buFont typeface="Arial" panose="020B0604020202020204" pitchFamily="34" charset="0"/>
              <a:buChar char="•"/>
            </a:pPr>
            <a:r>
              <a:rPr lang="en-US" sz="3600" dirty="0" smtClean="0"/>
              <a:t>“If it itches, scratch it”</a:t>
            </a:r>
          </a:p>
        </p:txBody>
      </p:sp>
    </p:spTree>
    <p:extLst>
      <p:ext uri="{BB962C8B-B14F-4D97-AF65-F5344CB8AC3E}">
        <p14:creationId xmlns:p14="http://schemas.microsoft.com/office/powerpoint/2010/main" val="263216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1" grpId="0"/>
      <p:bldP spid="4" grpId="0"/>
      <p:bldP spid="4" grpId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10" name="TextBox 9"/>
          <p:cNvSpPr txBox="1"/>
          <p:nvPr/>
        </p:nvSpPr>
        <p:spPr>
          <a:xfrm>
            <a:off x="457200" y="5755220"/>
            <a:ext cx="6210300" cy="110799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Wicca</a:t>
            </a:r>
            <a:endParaRPr lang="en-US" sz="66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pic>
        <p:nvPicPr>
          <p:cNvPr id="1026" name="Picture 2" descr="http://img3.wikia.nocookie.net/__cb20140228120212/gtawiki/images/archive/7/76/20140228220531!Pentagra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652">
            <a:off x="2673538" y="2267263"/>
            <a:ext cx="3548566" cy="3548566"/>
          </a:xfrm>
          <a:prstGeom prst="rect">
            <a:avLst/>
          </a:prstGeom>
          <a:solidFill>
            <a:schemeClr val="bg2">
              <a:lumMod val="10000"/>
            </a:schemeClr>
          </a:solidFill>
          <a:effectLst>
            <a:outerShdw blurRad="127000" dist="254000" dir="2400000" algn="tl" rotWithShape="0">
              <a:schemeClr val="bg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 h="190500"/>
          </a:sp3d>
        </p:spPr>
      </p:pic>
      <p:pic>
        <p:nvPicPr>
          <p:cNvPr id="1028" name="Picture 4" descr="http://img1.wikia.nocookie.net/__cb20140228220533/gtawiki/images/thumb/7/76/Pentagram.png/600px-Pentagra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9270">
            <a:off x="3593900" y="1747923"/>
            <a:ext cx="3548566" cy="3548566"/>
          </a:xfrm>
          <a:prstGeom prst="rect">
            <a:avLst/>
          </a:prstGeom>
          <a:solidFill>
            <a:schemeClr val="bg1"/>
          </a:solidFill>
          <a:effectLst>
            <a:outerShdw blurRad="127000" dist="254000" dir="7800000" algn="t" rotWithShape="0">
              <a:schemeClr val="bg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 h="190500"/>
          </a:sp3d>
        </p:spPr>
      </p:pic>
      <p:sp>
        <p:nvSpPr>
          <p:cNvPr id="4" name="TextBox 3"/>
          <p:cNvSpPr txBox="1"/>
          <p:nvPr/>
        </p:nvSpPr>
        <p:spPr>
          <a:xfrm>
            <a:off x="602858" y="4869221"/>
            <a:ext cx="388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Sigil of Baphomet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34975" y="4811363"/>
            <a:ext cx="388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Wiccan Pentacle</a:t>
            </a:r>
          </a:p>
        </p:txBody>
      </p:sp>
    </p:spTree>
    <p:extLst>
      <p:ext uri="{BB962C8B-B14F-4D97-AF65-F5344CB8AC3E}">
        <p14:creationId xmlns:p14="http://schemas.microsoft.com/office/powerpoint/2010/main" val="102375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72 -0.05787 L -0.21267 -0.12824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" y="-35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91 -0.03936 L 0.17691 -0.07269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166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 flipH="1">
            <a:off x="2760103" y="2199047"/>
            <a:ext cx="3290744" cy="1255354"/>
          </a:xfrm>
          <a:custGeom>
            <a:avLst/>
            <a:gdLst>
              <a:gd name="connsiteX0" fmla="*/ 0 w 3318934"/>
              <a:gd name="connsiteY0" fmla="*/ 1478844 h 1480131"/>
              <a:gd name="connsiteX1" fmla="*/ 2348089 w 3318934"/>
              <a:gd name="connsiteY1" fmla="*/ 1241778 h 1480131"/>
              <a:gd name="connsiteX2" fmla="*/ 3318934 w 3318934"/>
              <a:gd name="connsiteY2" fmla="*/ 0 h 148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8934" h="1480131">
                <a:moveTo>
                  <a:pt x="0" y="1478844"/>
                </a:moveTo>
                <a:cubicBezTo>
                  <a:pt x="897466" y="1483548"/>
                  <a:pt x="1794933" y="1488252"/>
                  <a:pt x="2348089" y="1241778"/>
                </a:cubicBezTo>
                <a:cubicBezTo>
                  <a:pt x="2901245" y="995304"/>
                  <a:pt x="3110089" y="497652"/>
                  <a:pt x="3318934" y="0"/>
                </a:cubicBezTo>
              </a:path>
            </a:pathLst>
          </a:custGeom>
          <a:noFill/>
          <a:ln w="508000">
            <a:solidFill>
              <a:schemeClr val="accent4">
                <a:lumMod val="75000"/>
              </a:schemeClr>
            </a:solidFill>
            <a:headEnd type="none" w="med" len="med"/>
            <a:tailEnd type="stealth" w="med" len="med"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644399" y="3627932"/>
            <a:ext cx="3983113" cy="1724956"/>
          </a:xfrm>
          <a:custGeom>
            <a:avLst/>
            <a:gdLst>
              <a:gd name="connsiteX0" fmla="*/ 0 w 3318934"/>
              <a:gd name="connsiteY0" fmla="*/ 1478844 h 1480131"/>
              <a:gd name="connsiteX1" fmla="*/ 2348089 w 3318934"/>
              <a:gd name="connsiteY1" fmla="*/ 1241778 h 1480131"/>
              <a:gd name="connsiteX2" fmla="*/ 3318934 w 3318934"/>
              <a:gd name="connsiteY2" fmla="*/ 0 h 148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8934" h="1480131">
                <a:moveTo>
                  <a:pt x="0" y="1478844"/>
                </a:moveTo>
                <a:cubicBezTo>
                  <a:pt x="897466" y="1483548"/>
                  <a:pt x="1794933" y="1488252"/>
                  <a:pt x="2348089" y="1241778"/>
                </a:cubicBezTo>
                <a:cubicBezTo>
                  <a:pt x="2901245" y="995304"/>
                  <a:pt x="3110089" y="497652"/>
                  <a:pt x="3318934" y="0"/>
                </a:cubicBezTo>
              </a:path>
            </a:pathLst>
          </a:custGeom>
          <a:noFill/>
          <a:ln w="508000">
            <a:solidFill>
              <a:schemeClr val="accent4">
                <a:lumMod val="75000"/>
              </a:schemeClr>
            </a:solidFill>
            <a:headEnd type="none" w="med" len="med"/>
            <a:tailEnd type="stealth" w="med" len="med"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10" name="TextBox 9"/>
          <p:cNvSpPr txBox="1"/>
          <p:nvPr/>
        </p:nvSpPr>
        <p:spPr>
          <a:xfrm>
            <a:off x="457200" y="5755220"/>
            <a:ext cx="6210300" cy="110799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Wicca</a:t>
            </a:r>
            <a:endParaRPr lang="en-US" sz="66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5456" y="4944533"/>
            <a:ext cx="3330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Zoroastrianism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57866" y="4622795"/>
            <a:ext cx="2502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Sufi Islam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57864" y="3366333"/>
            <a:ext cx="3401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Rosicrucianism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67435" y="914383"/>
            <a:ext cx="158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Wicca</a:t>
            </a:r>
          </a:p>
        </p:txBody>
      </p:sp>
      <p:sp>
        <p:nvSpPr>
          <p:cNvPr id="17" name="Freeform 16"/>
          <p:cNvSpPr/>
          <p:nvPr/>
        </p:nvSpPr>
        <p:spPr>
          <a:xfrm rot="628223">
            <a:off x="2952043" y="1059043"/>
            <a:ext cx="3983113" cy="1724956"/>
          </a:xfrm>
          <a:custGeom>
            <a:avLst/>
            <a:gdLst>
              <a:gd name="connsiteX0" fmla="*/ 0 w 3318934"/>
              <a:gd name="connsiteY0" fmla="*/ 1478844 h 1480131"/>
              <a:gd name="connsiteX1" fmla="*/ 2348089 w 3318934"/>
              <a:gd name="connsiteY1" fmla="*/ 1241778 h 1480131"/>
              <a:gd name="connsiteX2" fmla="*/ 3318934 w 3318934"/>
              <a:gd name="connsiteY2" fmla="*/ 0 h 148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8934" h="1480131">
                <a:moveTo>
                  <a:pt x="0" y="1478844"/>
                </a:moveTo>
                <a:cubicBezTo>
                  <a:pt x="897466" y="1483548"/>
                  <a:pt x="1794933" y="1488252"/>
                  <a:pt x="2348089" y="1241778"/>
                </a:cubicBezTo>
                <a:cubicBezTo>
                  <a:pt x="2901245" y="995304"/>
                  <a:pt x="3110089" y="497652"/>
                  <a:pt x="3318934" y="0"/>
                </a:cubicBezTo>
              </a:path>
            </a:pathLst>
          </a:custGeom>
          <a:noFill/>
          <a:ln w="508000">
            <a:solidFill>
              <a:schemeClr val="accent4">
                <a:lumMod val="75000"/>
              </a:schemeClr>
            </a:solidFill>
            <a:headEnd type="none" w="med" len="med"/>
            <a:tailEnd type="stealth" w="med" len="med"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32502" y="1866866"/>
            <a:ext cx="3401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Gerald Gardner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62350" y="2966097"/>
            <a:ext cx="367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Aleister Crowley</a:t>
            </a:r>
          </a:p>
        </p:txBody>
      </p:sp>
      <p:pic>
        <p:nvPicPr>
          <p:cNvPr id="19" name="Picture 4" descr="http://img1.wikia.nocookie.net/__cb20140228220533/gtawiki/images/thumb/7/76/Pentagram.png/600px-Pentagra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9270">
            <a:off x="5353008" y="748712"/>
            <a:ext cx="934448" cy="934448"/>
          </a:xfrm>
          <a:prstGeom prst="rect">
            <a:avLst/>
          </a:prstGeom>
          <a:solidFill>
            <a:schemeClr val="bg1"/>
          </a:solidFill>
          <a:effectLst>
            <a:outerShdw blurRad="127000" dist="254000" dir="7800000" algn="t" rotWithShape="0">
              <a:schemeClr val="bg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 h="190500"/>
          </a:sp3d>
        </p:spPr>
      </p:pic>
    </p:spTree>
    <p:extLst>
      <p:ext uri="{BB962C8B-B14F-4D97-AF65-F5344CB8AC3E}">
        <p14:creationId xmlns:p14="http://schemas.microsoft.com/office/powerpoint/2010/main" val="373261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3" grpId="0"/>
      <p:bldP spid="11" grpId="0"/>
      <p:bldP spid="12" grpId="0"/>
      <p:bldP spid="14" grpId="0"/>
      <p:bldP spid="17" grpId="0" animBg="1"/>
      <p:bldP spid="13" grpId="0"/>
      <p:bldP spid="1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1906078" y="1661679"/>
            <a:ext cx="6711376" cy="3167688"/>
          </a:xfrm>
          <a:custGeom>
            <a:avLst/>
            <a:gdLst>
              <a:gd name="connsiteX0" fmla="*/ 0 w 6697683"/>
              <a:gd name="connsiteY0" fmla="*/ 3182587 h 3206338"/>
              <a:gd name="connsiteX1" fmla="*/ 356260 w 6697683"/>
              <a:gd name="connsiteY1" fmla="*/ 3158837 h 3206338"/>
              <a:gd name="connsiteX2" fmla="*/ 736270 w 6697683"/>
              <a:gd name="connsiteY2" fmla="*/ 3158837 h 3206338"/>
              <a:gd name="connsiteX3" fmla="*/ 1128156 w 6697683"/>
              <a:gd name="connsiteY3" fmla="*/ 3158837 h 3206338"/>
              <a:gd name="connsiteX4" fmla="*/ 1484415 w 6697683"/>
              <a:gd name="connsiteY4" fmla="*/ 3158837 h 3206338"/>
              <a:gd name="connsiteX5" fmla="*/ 1840675 w 6697683"/>
              <a:gd name="connsiteY5" fmla="*/ 3146961 h 3206338"/>
              <a:gd name="connsiteX6" fmla="*/ 2232561 w 6697683"/>
              <a:gd name="connsiteY6" fmla="*/ 3135086 h 3206338"/>
              <a:gd name="connsiteX7" fmla="*/ 2576945 w 6697683"/>
              <a:gd name="connsiteY7" fmla="*/ 3111335 h 3206338"/>
              <a:gd name="connsiteX8" fmla="*/ 2980706 w 6697683"/>
              <a:gd name="connsiteY8" fmla="*/ 3087585 h 3206338"/>
              <a:gd name="connsiteX9" fmla="*/ 3360717 w 6697683"/>
              <a:gd name="connsiteY9" fmla="*/ 3063834 h 3206338"/>
              <a:gd name="connsiteX10" fmla="*/ 3693226 w 6697683"/>
              <a:gd name="connsiteY10" fmla="*/ 3028208 h 3206338"/>
              <a:gd name="connsiteX11" fmla="*/ 4073236 w 6697683"/>
              <a:gd name="connsiteY11" fmla="*/ 3004457 h 3206338"/>
              <a:gd name="connsiteX12" fmla="*/ 4441371 w 6697683"/>
              <a:gd name="connsiteY12" fmla="*/ 2945081 h 3206338"/>
              <a:gd name="connsiteX13" fmla="*/ 4809506 w 6697683"/>
              <a:gd name="connsiteY13" fmla="*/ 2790701 h 3206338"/>
              <a:gd name="connsiteX14" fmla="*/ 5189517 w 6697683"/>
              <a:gd name="connsiteY14" fmla="*/ 2529444 h 3206338"/>
              <a:gd name="connsiteX15" fmla="*/ 5569527 w 6697683"/>
              <a:gd name="connsiteY15" fmla="*/ 2125683 h 3206338"/>
              <a:gd name="connsiteX16" fmla="*/ 5949538 w 6697683"/>
              <a:gd name="connsiteY16" fmla="*/ 1460665 h 3206338"/>
              <a:gd name="connsiteX17" fmla="*/ 6329548 w 6697683"/>
              <a:gd name="connsiteY17" fmla="*/ 641268 h 3206338"/>
              <a:gd name="connsiteX18" fmla="*/ 6662057 w 6697683"/>
              <a:gd name="connsiteY18" fmla="*/ 0 h 3206338"/>
              <a:gd name="connsiteX19" fmla="*/ 6697683 w 6697683"/>
              <a:gd name="connsiteY19" fmla="*/ 3206338 h 3206338"/>
              <a:gd name="connsiteX20" fmla="*/ 0 w 6697683"/>
              <a:gd name="connsiteY20" fmla="*/ 3182587 h 3206338"/>
              <a:gd name="connsiteX0" fmla="*/ 0 w 6703000"/>
              <a:gd name="connsiteY0" fmla="*/ 3264473 h 3288224"/>
              <a:gd name="connsiteX1" fmla="*/ 356260 w 6703000"/>
              <a:gd name="connsiteY1" fmla="*/ 3240723 h 3288224"/>
              <a:gd name="connsiteX2" fmla="*/ 736270 w 6703000"/>
              <a:gd name="connsiteY2" fmla="*/ 3240723 h 3288224"/>
              <a:gd name="connsiteX3" fmla="*/ 1128156 w 6703000"/>
              <a:gd name="connsiteY3" fmla="*/ 3240723 h 3288224"/>
              <a:gd name="connsiteX4" fmla="*/ 1484415 w 6703000"/>
              <a:gd name="connsiteY4" fmla="*/ 3240723 h 3288224"/>
              <a:gd name="connsiteX5" fmla="*/ 1840675 w 6703000"/>
              <a:gd name="connsiteY5" fmla="*/ 3228847 h 3288224"/>
              <a:gd name="connsiteX6" fmla="*/ 2232561 w 6703000"/>
              <a:gd name="connsiteY6" fmla="*/ 3216972 h 3288224"/>
              <a:gd name="connsiteX7" fmla="*/ 2576945 w 6703000"/>
              <a:gd name="connsiteY7" fmla="*/ 3193221 h 3288224"/>
              <a:gd name="connsiteX8" fmla="*/ 2980706 w 6703000"/>
              <a:gd name="connsiteY8" fmla="*/ 3169471 h 3288224"/>
              <a:gd name="connsiteX9" fmla="*/ 3360717 w 6703000"/>
              <a:gd name="connsiteY9" fmla="*/ 3145720 h 3288224"/>
              <a:gd name="connsiteX10" fmla="*/ 3693226 w 6703000"/>
              <a:gd name="connsiteY10" fmla="*/ 3110094 h 3288224"/>
              <a:gd name="connsiteX11" fmla="*/ 4073236 w 6703000"/>
              <a:gd name="connsiteY11" fmla="*/ 3086343 h 3288224"/>
              <a:gd name="connsiteX12" fmla="*/ 4441371 w 6703000"/>
              <a:gd name="connsiteY12" fmla="*/ 3026967 h 3288224"/>
              <a:gd name="connsiteX13" fmla="*/ 4809506 w 6703000"/>
              <a:gd name="connsiteY13" fmla="*/ 2872587 h 3288224"/>
              <a:gd name="connsiteX14" fmla="*/ 5189517 w 6703000"/>
              <a:gd name="connsiteY14" fmla="*/ 2611330 h 3288224"/>
              <a:gd name="connsiteX15" fmla="*/ 5569527 w 6703000"/>
              <a:gd name="connsiteY15" fmla="*/ 2207569 h 3288224"/>
              <a:gd name="connsiteX16" fmla="*/ 5949538 w 6703000"/>
              <a:gd name="connsiteY16" fmla="*/ 1542551 h 3288224"/>
              <a:gd name="connsiteX17" fmla="*/ 6329548 w 6703000"/>
              <a:gd name="connsiteY17" fmla="*/ 723154 h 3288224"/>
              <a:gd name="connsiteX18" fmla="*/ 6703000 w 6703000"/>
              <a:gd name="connsiteY18" fmla="*/ 0 h 3288224"/>
              <a:gd name="connsiteX19" fmla="*/ 6697683 w 6703000"/>
              <a:gd name="connsiteY19" fmla="*/ 3288224 h 3288224"/>
              <a:gd name="connsiteX20" fmla="*/ 0 w 6703000"/>
              <a:gd name="connsiteY20" fmla="*/ 3264473 h 3288224"/>
              <a:gd name="connsiteX0" fmla="*/ 0 w 6703000"/>
              <a:gd name="connsiteY0" fmla="*/ 3264473 h 3288224"/>
              <a:gd name="connsiteX1" fmla="*/ 356260 w 6703000"/>
              <a:gd name="connsiteY1" fmla="*/ 3240723 h 3288224"/>
              <a:gd name="connsiteX2" fmla="*/ 736270 w 6703000"/>
              <a:gd name="connsiteY2" fmla="*/ 3240723 h 3288224"/>
              <a:gd name="connsiteX3" fmla="*/ 1128156 w 6703000"/>
              <a:gd name="connsiteY3" fmla="*/ 3240723 h 3288224"/>
              <a:gd name="connsiteX4" fmla="*/ 1495704 w 6703000"/>
              <a:gd name="connsiteY4" fmla="*/ 3184278 h 3288224"/>
              <a:gd name="connsiteX5" fmla="*/ 1840675 w 6703000"/>
              <a:gd name="connsiteY5" fmla="*/ 3228847 h 3288224"/>
              <a:gd name="connsiteX6" fmla="*/ 2232561 w 6703000"/>
              <a:gd name="connsiteY6" fmla="*/ 3216972 h 3288224"/>
              <a:gd name="connsiteX7" fmla="*/ 2576945 w 6703000"/>
              <a:gd name="connsiteY7" fmla="*/ 3193221 h 3288224"/>
              <a:gd name="connsiteX8" fmla="*/ 2980706 w 6703000"/>
              <a:gd name="connsiteY8" fmla="*/ 3169471 h 3288224"/>
              <a:gd name="connsiteX9" fmla="*/ 3360717 w 6703000"/>
              <a:gd name="connsiteY9" fmla="*/ 3145720 h 3288224"/>
              <a:gd name="connsiteX10" fmla="*/ 3693226 w 6703000"/>
              <a:gd name="connsiteY10" fmla="*/ 3110094 h 3288224"/>
              <a:gd name="connsiteX11" fmla="*/ 4073236 w 6703000"/>
              <a:gd name="connsiteY11" fmla="*/ 3086343 h 3288224"/>
              <a:gd name="connsiteX12" fmla="*/ 4441371 w 6703000"/>
              <a:gd name="connsiteY12" fmla="*/ 3026967 h 3288224"/>
              <a:gd name="connsiteX13" fmla="*/ 4809506 w 6703000"/>
              <a:gd name="connsiteY13" fmla="*/ 2872587 h 3288224"/>
              <a:gd name="connsiteX14" fmla="*/ 5189517 w 6703000"/>
              <a:gd name="connsiteY14" fmla="*/ 2611330 h 3288224"/>
              <a:gd name="connsiteX15" fmla="*/ 5569527 w 6703000"/>
              <a:gd name="connsiteY15" fmla="*/ 2207569 h 3288224"/>
              <a:gd name="connsiteX16" fmla="*/ 5949538 w 6703000"/>
              <a:gd name="connsiteY16" fmla="*/ 1542551 h 3288224"/>
              <a:gd name="connsiteX17" fmla="*/ 6329548 w 6703000"/>
              <a:gd name="connsiteY17" fmla="*/ 723154 h 3288224"/>
              <a:gd name="connsiteX18" fmla="*/ 6703000 w 6703000"/>
              <a:gd name="connsiteY18" fmla="*/ 0 h 3288224"/>
              <a:gd name="connsiteX19" fmla="*/ 6697683 w 6703000"/>
              <a:gd name="connsiteY19" fmla="*/ 3288224 h 3288224"/>
              <a:gd name="connsiteX20" fmla="*/ 0 w 6703000"/>
              <a:gd name="connsiteY20" fmla="*/ 3264473 h 3288224"/>
              <a:gd name="connsiteX0" fmla="*/ 0 w 6703000"/>
              <a:gd name="connsiteY0" fmla="*/ 3264473 h 3288224"/>
              <a:gd name="connsiteX1" fmla="*/ 356260 w 6703000"/>
              <a:gd name="connsiteY1" fmla="*/ 3240723 h 3288224"/>
              <a:gd name="connsiteX2" fmla="*/ 736270 w 6703000"/>
              <a:gd name="connsiteY2" fmla="*/ 3240723 h 3288224"/>
              <a:gd name="connsiteX3" fmla="*/ 1128156 w 6703000"/>
              <a:gd name="connsiteY3" fmla="*/ 3240723 h 3288224"/>
              <a:gd name="connsiteX4" fmla="*/ 1495704 w 6703000"/>
              <a:gd name="connsiteY4" fmla="*/ 3184278 h 3288224"/>
              <a:gd name="connsiteX5" fmla="*/ 1851964 w 6703000"/>
              <a:gd name="connsiteY5" fmla="*/ 3149825 h 3288224"/>
              <a:gd name="connsiteX6" fmla="*/ 2232561 w 6703000"/>
              <a:gd name="connsiteY6" fmla="*/ 3216972 h 3288224"/>
              <a:gd name="connsiteX7" fmla="*/ 2576945 w 6703000"/>
              <a:gd name="connsiteY7" fmla="*/ 3193221 h 3288224"/>
              <a:gd name="connsiteX8" fmla="*/ 2980706 w 6703000"/>
              <a:gd name="connsiteY8" fmla="*/ 3169471 h 3288224"/>
              <a:gd name="connsiteX9" fmla="*/ 3360717 w 6703000"/>
              <a:gd name="connsiteY9" fmla="*/ 3145720 h 3288224"/>
              <a:gd name="connsiteX10" fmla="*/ 3693226 w 6703000"/>
              <a:gd name="connsiteY10" fmla="*/ 3110094 h 3288224"/>
              <a:gd name="connsiteX11" fmla="*/ 4073236 w 6703000"/>
              <a:gd name="connsiteY11" fmla="*/ 3086343 h 3288224"/>
              <a:gd name="connsiteX12" fmla="*/ 4441371 w 6703000"/>
              <a:gd name="connsiteY12" fmla="*/ 3026967 h 3288224"/>
              <a:gd name="connsiteX13" fmla="*/ 4809506 w 6703000"/>
              <a:gd name="connsiteY13" fmla="*/ 2872587 h 3288224"/>
              <a:gd name="connsiteX14" fmla="*/ 5189517 w 6703000"/>
              <a:gd name="connsiteY14" fmla="*/ 2611330 h 3288224"/>
              <a:gd name="connsiteX15" fmla="*/ 5569527 w 6703000"/>
              <a:gd name="connsiteY15" fmla="*/ 2207569 h 3288224"/>
              <a:gd name="connsiteX16" fmla="*/ 5949538 w 6703000"/>
              <a:gd name="connsiteY16" fmla="*/ 1542551 h 3288224"/>
              <a:gd name="connsiteX17" fmla="*/ 6329548 w 6703000"/>
              <a:gd name="connsiteY17" fmla="*/ 723154 h 3288224"/>
              <a:gd name="connsiteX18" fmla="*/ 6703000 w 6703000"/>
              <a:gd name="connsiteY18" fmla="*/ 0 h 3288224"/>
              <a:gd name="connsiteX19" fmla="*/ 6697683 w 6703000"/>
              <a:gd name="connsiteY19" fmla="*/ 3288224 h 3288224"/>
              <a:gd name="connsiteX20" fmla="*/ 0 w 6703000"/>
              <a:gd name="connsiteY20" fmla="*/ 3264473 h 3288224"/>
              <a:gd name="connsiteX0" fmla="*/ 0 w 6703000"/>
              <a:gd name="connsiteY0" fmla="*/ 3264473 h 3288224"/>
              <a:gd name="connsiteX1" fmla="*/ 356260 w 6703000"/>
              <a:gd name="connsiteY1" fmla="*/ 3240723 h 3288224"/>
              <a:gd name="connsiteX2" fmla="*/ 736270 w 6703000"/>
              <a:gd name="connsiteY2" fmla="*/ 3240723 h 3288224"/>
              <a:gd name="connsiteX3" fmla="*/ 1128156 w 6703000"/>
              <a:gd name="connsiteY3" fmla="*/ 3240723 h 3288224"/>
              <a:gd name="connsiteX4" fmla="*/ 1495704 w 6703000"/>
              <a:gd name="connsiteY4" fmla="*/ 3184278 h 3288224"/>
              <a:gd name="connsiteX5" fmla="*/ 1851964 w 6703000"/>
              <a:gd name="connsiteY5" fmla="*/ 3149825 h 3288224"/>
              <a:gd name="connsiteX6" fmla="*/ 2232561 w 6703000"/>
              <a:gd name="connsiteY6" fmla="*/ 3104083 h 3288224"/>
              <a:gd name="connsiteX7" fmla="*/ 2576945 w 6703000"/>
              <a:gd name="connsiteY7" fmla="*/ 3193221 h 3288224"/>
              <a:gd name="connsiteX8" fmla="*/ 2980706 w 6703000"/>
              <a:gd name="connsiteY8" fmla="*/ 3169471 h 3288224"/>
              <a:gd name="connsiteX9" fmla="*/ 3360717 w 6703000"/>
              <a:gd name="connsiteY9" fmla="*/ 3145720 h 3288224"/>
              <a:gd name="connsiteX10" fmla="*/ 3693226 w 6703000"/>
              <a:gd name="connsiteY10" fmla="*/ 3110094 h 3288224"/>
              <a:gd name="connsiteX11" fmla="*/ 4073236 w 6703000"/>
              <a:gd name="connsiteY11" fmla="*/ 3086343 h 3288224"/>
              <a:gd name="connsiteX12" fmla="*/ 4441371 w 6703000"/>
              <a:gd name="connsiteY12" fmla="*/ 3026967 h 3288224"/>
              <a:gd name="connsiteX13" fmla="*/ 4809506 w 6703000"/>
              <a:gd name="connsiteY13" fmla="*/ 2872587 h 3288224"/>
              <a:gd name="connsiteX14" fmla="*/ 5189517 w 6703000"/>
              <a:gd name="connsiteY14" fmla="*/ 2611330 h 3288224"/>
              <a:gd name="connsiteX15" fmla="*/ 5569527 w 6703000"/>
              <a:gd name="connsiteY15" fmla="*/ 2207569 h 3288224"/>
              <a:gd name="connsiteX16" fmla="*/ 5949538 w 6703000"/>
              <a:gd name="connsiteY16" fmla="*/ 1542551 h 3288224"/>
              <a:gd name="connsiteX17" fmla="*/ 6329548 w 6703000"/>
              <a:gd name="connsiteY17" fmla="*/ 723154 h 3288224"/>
              <a:gd name="connsiteX18" fmla="*/ 6703000 w 6703000"/>
              <a:gd name="connsiteY18" fmla="*/ 0 h 3288224"/>
              <a:gd name="connsiteX19" fmla="*/ 6697683 w 6703000"/>
              <a:gd name="connsiteY19" fmla="*/ 3288224 h 3288224"/>
              <a:gd name="connsiteX20" fmla="*/ 0 w 6703000"/>
              <a:gd name="connsiteY20" fmla="*/ 3264473 h 3288224"/>
              <a:gd name="connsiteX0" fmla="*/ 0 w 6703000"/>
              <a:gd name="connsiteY0" fmla="*/ 3264473 h 3288224"/>
              <a:gd name="connsiteX1" fmla="*/ 356260 w 6703000"/>
              <a:gd name="connsiteY1" fmla="*/ 3240723 h 3288224"/>
              <a:gd name="connsiteX2" fmla="*/ 736270 w 6703000"/>
              <a:gd name="connsiteY2" fmla="*/ 3240723 h 3288224"/>
              <a:gd name="connsiteX3" fmla="*/ 1128156 w 6703000"/>
              <a:gd name="connsiteY3" fmla="*/ 3240723 h 3288224"/>
              <a:gd name="connsiteX4" fmla="*/ 1495704 w 6703000"/>
              <a:gd name="connsiteY4" fmla="*/ 3184278 h 3288224"/>
              <a:gd name="connsiteX5" fmla="*/ 1851964 w 6703000"/>
              <a:gd name="connsiteY5" fmla="*/ 3149825 h 3288224"/>
              <a:gd name="connsiteX6" fmla="*/ 2232561 w 6703000"/>
              <a:gd name="connsiteY6" fmla="*/ 3149239 h 3288224"/>
              <a:gd name="connsiteX7" fmla="*/ 2576945 w 6703000"/>
              <a:gd name="connsiteY7" fmla="*/ 3193221 h 3288224"/>
              <a:gd name="connsiteX8" fmla="*/ 2980706 w 6703000"/>
              <a:gd name="connsiteY8" fmla="*/ 3169471 h 3288224"/>
              <a:gd name="connsiteX9" fmla="*/ 3360717 w 6703000"/>
              <a:gd name="connsiteY9" fmla="*/ 3145720 h 3288224"/>
              <a:gd name="connsiteX10" fmla="*/ 3693226 w 6703000"/>
              <a:gd name="connsiteY10" fmla="*/ 3110094 h 3288224"/>
              <a:gd name="connsiteX11" fmla="*/ 4073236 w 6703000"/>
              <a:gd name="connsiteY11" fmla="*/ 3086343 h 3288224"/>
              <a:gd name="connsiteX12" fmla="*/ 4441371 w 6703000"/>
              <a:gd name="connsiteY12" fmla="*/ 3026967 h 3288224"/>
              <a:gd name="connsiteX13" fmla="*/ 4809506 w 6703000"/>
              <a:gd name="connsiteY13" fmla="*/ 2872587 h 3288224"/>
              <a:gd name="connsiteX14" fmla="*/ 5189517 w 6703000"/>
              <a:gd name="connsiteY14" fmla="*/ 2611330 h 3288224"/>
              <a:gd name="connsiteX15" fmla="*/ 5569527 w 6703000"/>
              <a:gd name="connsiteY15" fmla="*/ 2207569 h 3288224"/>
              <a:gd name="connsiteX16" fmla="*/ 5949538 w 6703000"/>
              <a:gd name="connsiteY16" fmla="*/ 1542551 h 3288224"/>
              <a:gd name="connsiteX17" fmla="*/ 6329548 w 6703000"/>
              <a:gd name="connsiteY17" fmla="*/ 723154 h 3288224"/>
              <a:gd name="connsiteX18" fmla="*/ 6703000 w 6703000"/>
              <a:gd name="connsiteY18" fmla="*/ 0 h 3288224"/>
              <a:gd name="connsiteX19" fmla="*/ 6697683 w 6703000"/>
              <a:gd name="connsiteY19" fmla="*/ 3288224 h 3288224"/>
              <a:gd name="connsiteX20" fmla="*/ 0 w 6703000"/>
              <a:gd name="connsiteY20" fmla="*/ 3264473 h 3288224"/>
              <a:gd name="connsiteX0" fmla="*/ 0 w 6703000"/>
              <a:gd name="connsiteY0" fmla="*/ 3264473 h 3288224"/>
              <a:gd name="connsiteX1" fmla="*/ 356260 w 6703000"/>
              <a:gd name="connsiteY1" fmla="*/ 3240723 h 3288224"/>
              <a:gd name="connsiteX2" fmla="*/ 736270 w 6703000"/>
              <a:gd name="connsiteY2" fmla="*/ 3240723 h 3288224"/>
              <a:gd name="connsiteX3" fmla="*/ 1128156 w 6703000"/>
              <a:gd name="connsiteY3" fmla="*/ 3240723 h 3288224"/>
              <a:gd name="connsiteX4" fmla="*/ 1495704 w 6703000"/>
              <a:gd name="connsiteY4" fmla="*/ 3184278 h 3288224"/>
              <a:gd name="connsiteX5" fmla="*/ 1851964 w 6703000"/>
              <a:gd name="connsiteY5" fmla="*/ 3149825 h 3288224"/>
              <a:gd name="connsiteX6" fmla="*/ 2232561 w 6703000"/>
              <a:gd name="connsiteY6" fmla="*/ 3149239 h 3288224"/>
              <a:gd name="connsiteX7" fmla="*/ 2610811 w 6703000"/>
              <a:gd name="connsiteY7" fmla="*/ 3080332 h 3288224"/>
              <a:gd name="connsiteX8" fmla="*/ 2980706 w 6703000"/>
              <a:gd name="connsiteY8" fmla="*/ 3169471 h 3288224"/>
              <a:gd name="connsiteX9" fmla="*/ 3360717 w 6703000"/>
              <a:gd name="connsiteY9" fmla="*/ 3145720 h 3288224"/>
              <a:gd name="connsiteX10" fmla="*/ 3693226 w 6703000"/>
              <a:gd name="connsiteY10" fmla="*/ 3110094 h 3288224"/>
              <a:gd name="connsiteX11" fmla="*/ 4073236 w 6703000"/>
              <a:gd name="connsiteY11" fmla="*/ 3086343 h 3288224"/>
              <a:gd name="connsiteX12" fmla="*/ 4441371 w 6703000"/>
              <a:gd name="connsiteY12" fmla="*/ 3026967 h 3288224"/>
              <a:gd name="connsiteX13" fmla="*/ 4809506 w 6703000"/>
              <a:gd name="connsiteY13" fmla="*/ 2872587 h 3288224"/>
              <a:gd name="connsiteX14" fmla="*/ 5189517 w 6703000"/>
              <a:gd name="connsiteY14" fmla="*/ 2611330 h 3288224"/>
              <a:gd name="connsiteX15" fmla="*/ 5569527 w 6703000"/>
              <a:gd name="connsiteY15" fmla="*/ 2207569 h 3288224"/>
              <a:gd name="connsiteX16" fmla="*/ 5949538 w 6703000"/>
              <a:gd name="connsiteY16" fmla="*/ 1542551 h 3288224"/>
              <a:gd name="connsiteX17" fmla="*/ 6329548 w 6703000"/>
              <a:gd name="connsiteY17" fmla="*/ 723154 h 3288224"/>
              <a:gd name="connsiteX18" fmla="*/ 6703000 w 6703000"/>
              <a:gd name="connsiteY18" fmla="*/ 0 h 3288224"/>
              <a:gd name="connsiteX19" fmla="*/ 6697683 w 6703000"/>
              <a:gd name="connsiteY19" fmla="*/ 3288224 h 3288224"/>
              <a:gd name="connsiteX20" fmla="*/ 0 w 6703000"/>
              <a:gd name="connsiteY20" fmla="*/ 3264473 h 3288224"/>
              <a:gd name="connsiteX0" fmla="*/ 0 w 6703000"/>
              <a:gd name="connsiteY0" fmla="*/ 3264473 h 3288224"/>
              <a:gd name="connsiteX1" fmla="*/ 356260 w 6703000"/>
              <a:gd name="connsiteY1" fmla="*/ 3240723 h 3288224"/>
              <a:gd name="connsiteX2" fmla="*/ 736270 w 6703000"/>
              <a:gd name="connsiteY2" fmla="*/ 3240723 h 3288224"/>
              <a:gd name="connsiteX3" fmla="*/ 1128156 w 6703000"/>
              <a:gd name="connsiteY3" fmla="*/ 3240723 h 3288224"/>
              <a:gd name="connsiteX4" fmla="*/ 1495704 w 6703000"/>
              <a:gd name="connsiteY4" fmla="*/ 3184278 h 3288224"/>
              <a:gd name="connsiteX5" fmla="*/ 1851964 w 6703000"/>
              <a:gd name="connsiteY5" fmla="*/ 3149825 h 3288224"/>
              <a:gd name="connsiteX6" fmla="*/ 2232561 w 6703000"/>
              <a:gd name="connsiteY6" fmla="*/ 3149239 h 3288224"/>
              <a:gd name="connsiteX7" fmla="*/ 2610811 w 6703000"/>
              <a:gd name="connsiteY7" fmla="*/ 3080332 h 3288224"/>
              <a:gd name="connsiteX8" fmla="*/ 2958128 w 6703000"/>
              <a:gd name="connsiteY8" fmla="*/ 3011426 h 3288224"/>
              <a:gd name="connsiteX9" fmla="*/ 3360717 w 6703000"/>
              <a:gd name="connsiteY9" fmla="*/ 3145720 h 3288224"/>
              <a:gd name="connsiteX10" fmla="*/ 3693226 w 6703000"/>
              <a:gd name="connsiteY10" fmla="*/ 3110094 h 3288224"/>
              <a:gd name="connsiteX11" fmla="*/ 4073236 w 6703000"/>
              <a:gd name="connsiteY11" fmla="*/ 3086343 h 3288224"/>
              <a:gd name="connsiteX12" fmla="*/ 4441371 w 6703000"/>
              <a:gd name="connsiteY12" fmla="*/ 3026967 h 3288224"/>
              <a:gd name="connsiteX13" fmla="*/ 4809506 w 6703000"/>
              <a:gd name="connsiteY13" fmla="*/ 2872587 h 3288224"/>
              <a:gd name="connsiteX14" fmla="*/ 5189517 w 6703000"/>
              <a:gd name="connsiteY14" fmla="*/ 2611330 h 3288224"/>
              <a:gd name="connsiteX15" fmla="*/ 5569527 w 6703000"/>
              <a:gd name="connsiteY15" fmla="*/ 2207569 h 3288224"/>
              <a:gd name="connsiteX16" fmla="*/ 5949538 w 6703000"/>
              <a:gd name="connsiteY16" fmla="*/ 1542551 h 3288224"/>
              <a:gd name="connsiteX17" fmla="*/ 6329548 w 6703000"/>
              <a:gd name="connsiteY17" fmla="*/ 723154 h 3288224"/>
              <a:gd name="connsiteX18" fmla="*/ 6703000 w 6703000"/>
              <a:gd name="connsiteY18" fmla="*/ 0 h 3288224"/>
              <a:gd name="connsiteX19" fmla="*/ 6697683 w 6703000"/>
              <a:gd name="connsiteY19" fmla="*/ 3288224 h 3288224"/>
              <a:gd name="connsiteX20" fmla="*/ 0 w 6703000"/>
              <a:gd name="connsiteY20" fmla="*/ 3264473 h 3288224"/>
              <a:gd name="connsiteX0" fmla="*/ 0 w 6703000"/>
              <a:gd name="connsiteY0" fmla="*/ 3264473 h 3288224"/>
              <a:gd name="connsiteX1" fmla="*/ 356260 w 6703000"/>
              <a:gd name="connsiteY1" fmla="*/ 3240723 h 3288224"/>
              <a:gd name="connsiteX2" fmla="*/ 736270 w 6703000"/>
              <a:gd name="connsiteY2" fmla="*/ 3240723 h 3288224"/>
              <a:gd name="connsiteX3" fmla="*/ 1128156 w 6703000"/>
              <a:gd name="connsiteY3" fmla="*/ 3240723 h 3288224"/>
              <a:gd name="connsiteX4" fmla="*/ 1495704 w 6703000"/>
              <a:gd name="connsiteY4" fmla="*/ 3184278 h 3288224"/>
              <a:gd name="connsiteX5" fmla="*/ 1851964 w 6703000"/>
              <a:gd name="connsiteY5" fmla="*/ 3149825 h 3288224"/>
              <a:gd name="connsiteX6" fmla="*/ 2232561 w 6703000"/>
              <a:gd name="connsiteY6" fmla="*/ 3149239 h 3288224"/>
              <a:gd name="connsiteX7" fmla="*/ 2610811 w 6703000"/>
              <a:gd name="connsiteY7" fmla="*/ 3080332 h 3288224"/>
              <a:gd name="connsiteX8" fmla="*/ 2958128 w 6703000"/>
              <a:gd name="connsiteY8" fmla="*/ 3011426 h 3288224"/>
              <a:gd name="connsiteX9" fmla="*/ 3326851 w 6703000"/>
              <a:gd name="connsiteY9" fmla="*/ 2919942 h 3288224"/>
              <a:gd name="connsiteX10" fmla="*/ 3693226 w 6703000"/>
              <a:gd name="connsiteY10" fmla="*/ 3110094 h 3288224"/>
              <a:gd name="connsiteX11" fmla="*/ 4073236 w 6703000"/>
              <a:gd name="connsiteY11" fmla="*/ 3086343 h 3288224"/>
              <a:gd name="connsiteX12" fmla="*/ 4441371 w 6703000"/>
              <a:gd name="connsiteY12" fmla="*/ 3026967 h 3288224"/>
              <a:gd name="connsiteX13" fmla="*/ 4809506 w 6703000"/>
              <a:gd name="connsiteY13" fmla="*/ 2872587 h 3288224"/>
              <a:gd name="connsiteX14" fmla="*/ 5189517 w 6703000"/>
              <a:gd name="connsiteY14" fmla="*/ 2611330 h 3288224"/>
              <a:gd name="connsiteX15" fmla="*/ 5569527 w 6703000"/>
              <a:gd name="connsiteY15" fmla="*/ 2207569 h 3288224"/>
              <a:gd name="connsiteX16" fmla="*/ 5949538 w 6703000"/>
              <a:gd name="connsiteY16" fmla="*/ 1542551 h 3288224"/>
              <a:gd name="connsiteX17" fmla="*/ 6329548 w 6703000"/>
              <a:gd name="connsiteY17" fmla="*/ 723154 h 3288224"/>
              <a:gd name="connsiteX18" fmla="*/ 6703000 w 6703000"/>
              <a:gd name="connsiteY18" fmla="*/ 0 h 3288224"/>
              <a:gd name="connsiteX19" fmla="*/ 6697683 w 6703000"/>
              <a:gd name="connsiteY19" fmla="*/ 3288224 h 3288224"/>
              <a:gd name="connsiteX20" fmla="*/ 0 w 6703000"/>
              <a:gd name="connsiteY20" fmla="*/ 3264473 h 3288224"/>
              <a:gd name="connsiteX0" fmla="*/ 0 w 6703000"/>
              <a:gd name="connsiteY0" fmla="*/ 3264473 h 3288224"/>
              <a:gd name="connsiteX1" fmla="*/ 356260 w 6703000"/>
              <a:gd name="connsiteY1" fmla="*/ 3240723 h 3288224"/>
              <a:gd name="connsiteX2" fmla="*/ 736270 w 6703000"/>
              <a:gd name="connsiteY2" fmla="*/ 3240723 h 3288224"/>
              <a:gd name="connsiteX3" fmla="*/ 1128156 w 6703000"/>
              <a:gd name="connsiteY3" fmla="*/ 3240723 h 3288224"/>
              <a:gd name="connsiteX4" fmla="*/ 1495704 w 6703000"/>
              <a:gd name="connsiteY4" fmla="*/ 3184278 h 3288224"/>
              <a:gd name="connsiteX5" fmla="*/ 1851964 w 6703000"/>
              <a:gd name="connsiteY5" fmla="*/ 3149825 h 3288224"/>
              <a:gd name="connsiteX6" fmla="*/ 2232561 w 6703000"/>
              <a:gd name="connsiteY6" fmla="*/ 3149239 h 3288224"/>
              <a:gd name="connsiteX7" fmla="*/ 2610811 w 6703000"/>
              <a:gd name="connsiteY7" fmla="*/ 3080332 h 3288224"/>
              <a:gd name="connsiteX8" fmla="*/ 2958128 w 6703000"/>
              <a:gd name="connsiteY8" fmla="*/ 3011426 h 3288224"/>
              <a:gd name="connsiteX9" fmla="*/ 3326851 w 6703000"/>
              <a:gd name="connsiteY9" fmla="*/ 2942520 h 3288224"/>
              <a:gd name="connsiteX10" fmla="*/ 3693226 w 6703000"/>
              <a:gd name="connsiteY10" fmla="*/ 3110094 h 3288224"/>
              <a:gd name="connsiteX11" fmla="*/ 4073236 w 6703000"/>
              <a:gd name="connsiteY11" fmla="*/ 3086343 h 3288224"/>
              <a:gd name="connsiteX12" fmla="*/ 4441371 w 6703000"/>
              <a:gd name="connsiteY12" fmla="*/ 3026967 h 3288224"/>
              <a:gd name="connsiteX13" fmla="*/ 4809506 w 6703000"/>
              <a:gd name="connsiteY13" fmla="*/ 2872587 h 3288224"/>
              <a:gd name="connsiteX14" fmla="*/ 5189517 w 6703000"/>
              <a:gd name="connsiteY14" fmla="*/ 2611330 h 3288224"/>
              <a:gd name="connsiteX15" fmla="*/ 5569527 w 6703000"/>
              <a:gd name="connsiteY15" fmla="*/ 2207569 h 3288224"/>
              <a:gd name="connsiteX16" fmla="*/ 5949538 w 6703000"/>
              <a:gd name="connsiteY16" fmla="*/ 1542551 h 3288224"/>
              <a:gd name="connsiteX17" fmla="*/ 6329548 w 6703000"/>
              <a:gd name="connsiteY17" fmla="*/ 723154 h 3288224"/>
              <a:gd name="connsiteX18" fmla="*/ 6703000 w 6703000"/>
              <a:gd name="connsiteY18" fmla="*/ 0 h 3288224"/>
              <a:gd name="connsiteX19" fmla="*/ 6697683 w 6703000"/>
              <a:gd name="connsiteY19" fmla="*/ 3288224 h 3288224"/>
              <a:gd name="connsiteX20" fmla="*/ 0 w 6703000"/>
              <a:gd name="connsiteY20" fmla="*/ 3264473 h 3288224"/>
              <a:gd name="connsiteX0" fmla="*/ 0 w 6703000"/>
              <a:gd name="connsiteY0" fmla="*/ 3264473 h 3288224"/>
              <a:gd name="connsiteX1" fmla="*/ 356260 w 6703000"/>
              <a:gd name="connsiteY1" fmla="*/ 3240723 h 3288224"/>
              <a:gd name="connsiteX2" fmla="*/ 736270 w 6703000"/>
              <a:gd name="connsiteY2" fmla="*/ 3240723 h 3288224"/>
              <a:gd name="connsiteX3" fmla="*/ 1128156 w 6703000"/>
              <a:gd name="connsiteY3" fmla="*/ 3240723 h 3288224"/>
              <a:gd name="connsiteX4" fmla="*/ 1495704 w 6703000"/>
              <a:gd name="connsiteY4" fmla="*/ 3184278 h 3288224"/>
              <a:gd name="connsiteX5" fmla="*/ 1851964 w 6703000"/>
              <a:gd name="connsiteY5" fmla="*/ 3149825 h 3288224"/>
              <a:gd name="connsiteX6" fmla="*/ 2232561 w 6703000"/>
              <a:gd name="connsiteY6" fmla="*/ 3149239 h 3288224"/>
              <a:gd name="connsiteX7" fmla="*/ 2610811 w 6703000"/>
              <a:gd name="connsiteY7" fmla="*/ 3080332 h 3288224"/>
              <a:gd name="connsiteX8" fmla="*/ 2946839 w 6703000"/>
              <a:gd name="connsiteY8" fmla="*/ 3056582 h 3288224"/>
              <a:gd name="connsiteX9" fmla="*/ 3326851 w 6703000"/>
              <a:gd name="connsiteY9" fmla="*/ 2942520 h 3288224"/>
              <a:gd name="connsiteX10" fmla="*/ 3693226 w 6703000"/>
              <a:gd name="connsiteY10" fmla="*/ 3110094 h 3288224"/>
              <a:gd name="connsiteX11" fmla="*/ 4073236 w 6703000"/>
              <a:gd name="connsiteY11" fmla="*/ 3086343 h 3288224"/>
              <a:gd name="connsiteX12" fmla="*/ 4441371 w 6703000"/>
              <a:gd name="connsiteY12" fmla="*/ 3026967 h 3288224"/>
              <a:gd name="connsiteX13" fmla="*/ 4809506 w 6703000"/>
              <a:gd name="connsiteY13" fmla="*/ 2872587 h 3288224"/>
              <a:gd name="connsiteX14" fmla="*/ 5189517 w 6703000"/>
              <a:gd name="connsiteY14" fmla="*/ 2611330 h 3288224"/>
              <a:gd name="connsiteX15" fmla="*/ 5569527 w 6703000"/>
              <a:gd name="connsiteY15" fmla="*/ 2207569 h 3288224"/>
              <a:gd name="connsiteX16" fmla="*/ 5949538 w 6703000"/>
              <a:gd name="connsiteY16" fmla="*/ 1542551 h 3288224"/>
              <a:gd name="connsiteX17" fmla="*/ 6329548 w 6703000"/>
              <a:gd name="connsiteY17" fmla="*/ 723154 h 3288224"/>
              <a:gd name="connsiteX18" fmla="*/ 6703000 w 6703000"/>
              <a:gd name="connsiteY18" fmla="*/ 0 h 3288224"/>
              <a:gd name="connsiteX19" fmla="*/ 6697683 w 6703000"/>
              <a:gd name="connsiteY19" fmla="*/ 3288224 h 3288224"/>
              <a:gd name="connsiteX20" fmla="*/ 0 w 6703000"/>
              <a:gd name="connsiteY20" fmla="*/ 3264473 h 3288224"/>
              <a:gd name="connsiteX0" fmla="*/ 0 w 6703000"/>
              <a:gd name="connsiteY0" fmla="*/ 3264473 h 3288224"/>
              <a:gd name="connsiteX1" fmla="*/ 356260 w 6703000"/>
              <a:gd name="connsiteY1" fmla="*/ 3240723 h 3288224"/>
              <a:gd name="connsiteX2" fmla="*/ 736270 w 6703000"/>
              <a:gd name="connsiteY2" fmla="*/ 3240723 h 3288224"/>
              <a:gd name="connsiteX3" fmla="*/ 1128156 w 6703000"/>
              <a:gd name="connsiteY3" fmla="*/ 3240723 h 3288224"/>
              <a:gd name="connsiteX4" fmla="*/ 1495704 w 6703000"/>
              <a:gd name="connsiteY4" fmla="*/ 3184278 h 3288224"/>
              <a:gd name="connsiteX5" fmla="*/ 1851964 w 6703000"/>
              <a:gd name="connsiteY5" fmla="*/ 3149825 h 3288224"/>
              <a:gd name="connsiteX6" fmla="*/ 2232561 w 6703000"/>
              <a:gd name="connsiteY6" fmla="*/ 3149239 h 3288224"/>
              <a:gd name="connsiteX7" fmla="*/ 2610811 w 6703000"/>
              <a:gd name="connsiteY7" fmla="*/ 3080332 h 3288224"/>
              <a:gd name="connsiteX8" fmla="*/ 2946839 w 6703000"/>
              <a:gd name="connsiteY8" fmla="*/ 3056582 h 3288224"/>
              <a:gd name="connsiteX9" fmla="*/ 3326851 w 6703000"/>
              <a:gd name="connsiteY9" fmla="*/ 2942520 h 3288224"/>
              <a:gd name="connsiteX10" fmla="*/ 3715804 w 6703000"/>
              <a:gd name="connsiteY10" fmla="*/ 2692405 h 3288224"/>
              <a:gd name="connsiteX11" fmla="*/ 4073236 w 6703000"/>
              <a:gd name="connsiteY11" fmla="*/ 3086343 h 3288224"/>
              <a:gd name="connsiteX12" fmla="*/ 4441371 w 6703000"/>
              <a:gd name="connsiteY12" fmla="*/ 3026967 h 3288224"/>
              <a:gd name="connsiteX13" fmla="*/ 4809506 w 6703000"/>
              <a:gd name="connsiteY13" fmla="*/ 2872587 h 3288224"/>
              <a:gd name="connsiteX14" fmla="*/ 5189517 w 6703000"/>
              <a:gd name="connsiteY14" fmla="*/ 2611330 h 3288224"/>
              <a:gd name="connsiteX15" fmla="*/ 5569527 w 6703000"/>
              <a:gd name="connsiteY15" fmla="*/ 2207569 h 3288224"/>
              <a:gd name="connsiteX16" fmla="*/ 5949538 w 6703000"/>
              <a:gd name="connsiteY16" fmla="*/ 1542551 h 3288224"/>
              <a:gd name="connsiteX17" fmla="*/ 6329548 w 6703000"/>
              <a:gd name="connsiteY17" fmla="*/ 723154 h 3288224"/>
              <a:gd name="connsiteX18" fmla="*/ 6703000 w 6703000"/>
              <a:gd name="connsiteY18" fmla="*/ 0 h 3288224"/>
              <a:gd name="connsiteX19" fmla="*/ 6697683 w 6703000"/>
              <a:gd name="connsiteY19" fmla="*/ 3288224 h 3288224"/>
              <a:gd name="connsiteX20" fmla="*/ 0 w 6703000"/>
              <a:gd name="connsiteY20" fmla="*/ 3264473 h 3288224"/>
              <a:gd name="connsiteX0" fmla="*/ 0 w 6703000"/>
              <a:gd name="connsiteY0" fmla="*/ 3264473 h 3288224"/>
              <a:gd name="connsiteX1" fmla="*/ 356260 w 6703000"/>
              <a:gd name="connsiteY1" fmla="*/ 3240723 h 3288224"/>
              <a:gd name="connsiteX2" fmla="*/ 736270 w 6703000"/>
              <a:gd name="connsiteY2" fmla="*/ 3240723 h 3288224"/>
              <a:gd name="connsiteX3" fmla="*/ 1128156 w 6703000"/>
              <a:gd name="connsiteY3" fmla="*/ 3240723 h 3288224"/>
              <a:gd name="connsiteX4" fmla="*/ 1495704 w 6703000"/>
              <a:gd name="connsiteY4" fmla="*/ 3184278 h 3288224"/>
              <a:gd name="connsiteX5" fmla="*/ 1851964 w 6703000"/>
              <a:gd name="connsiteY5" fmla="*/ 3149825 h 3288224"/>
              <a:gd name="connsiteX6" fmla="*/ 2232561 w 6703000"/>
              <a:gd name="connsiteY6" fmla="*/ 3149239 h 3288224"/>
              <a:gd name="connsiteX7" fmla="*/ 2610811 w 6703000"/>
              <a:gd name="connsiteY7" fmla="*/ 3080332 h 3288224"/>
              <a:gd name="connsiteX8" fmla="*/ 2946839 w 6703000"/>
              <a:gd name="connsiteY8" fmla="*/ 3056582 h 3288224"/>
              <a:gd name="connsiteX9" fmla="*/ 3326851 w 6703000"/>
              <a:gd name="connsiteY9" fmla="*/ 2942520 h 3288224"/>
              <a:gd name="connsiteX10" fmla="*/ 3715804 w 6703000"/>
              <a:gd name="connsiteY10" fmla="*/ 2692405 h 3288224"/>
              <a:gd name="connsiteX11" fmla="*/ 4118392 w 6703000"/>
              <a:gd name="connsiteY11" fmla="*/ 2329988 h 3288224"/>
              <a:gd name="connsiteX12" fmla="*/ 4441371 w 6703000"/>
              <a:gd name="connsiteY12" fmla="*/ 3026967 h 3288224"/>
              <a:gd name="connsiteX13" fmla="*/ 4809506 w 6703000"/>
              <a:gd name="connsiteY13" fmla="*/ 2872587 h 3288224"/>
              <a:gd name="connsiteX14" fmla="*/ 5189517 w 6703000"/>
              <a:gd name="connsiteY14" fmla="*/ 2611330 h 3288224"/>
              <a:gd name="connsiteX15" fmla="*/ 5569527 w 6703000"/>
              <a:gd name="connsiteY15" fmla="*/ 2207569 h 3288224"/>
              <a:gd name="connsiteX16" fmla="*/ 5949538 w 6703000"/>
              <a:gd name="connsiteY16" fmla="*/ 1542551 h 3288224"/>
              <a:gd name="connsiteX17" fmla="*/ 6329548 w 6703000"/>
              <a:gd name="connsiteY17" fmla="*/ 723154 h 3288224"/>
              <a:gd name="connsiteX18" fmla="*/ 6703000 w 6703000"/>
              <a:gd name="connsiteY18" fmla="*/ 0 h 3288224"/>
              <a:gd name="connsiteX19" fmla="*/ 6697683 w 6703000"/>
              <a:gd name="connsiteY19" fmla="*/ 3288224 h 3288224"/>
              <a:gd name="connsiteX20" fmla="*/ 0 w 6703000"/>
              <a:gd name="connsiteY20" fmla="*/ 3264473 h 3288224"/>
              <a:gd name="connsiteX0" fmla="*/ 0 w 6703000"/>
              <a:gd name="connsiteY0" fmla="*/ 3264473 h 3288224"/>
              <a:gd name="connsiteX1" fmla="*/ 356260 w 6703000"/>
              <a:gd name="connsiteY1" fmla="*/ 3240723 h 3288224"/>
              <a:gd name="connsiteX2" fmla="*/ 736270 w 6703000"/>
              <a:gd name="connsiteY2" fmla="*/ 3240723 h 3288224"/>
              <a:gd name="connsiteX3" fmla="*/ 1128156 w 6703000"/>
              <a:gd name="connsiteY3" fmla="*/ 3240723 h 3288224"/>
              <a:gd name="connsiteX4" fmla="*/ 1495704 w 6703000"/>
              <a:gd name="connsiteY4" fmla="*/ 3184278 h 3288224"/>
              <a:gd name="connsiteX5" fmla="*/ 1851964 w 6703000"/>
              <a:gd name="connsiteY5" fmla="*/ 3149825 h 3288224"/>
              <a:gd name="connsiteX6" fmla="*/ 2232561 w 6703000"/>
              <a:gd name="connsiteY6" fmla="*/ 3149239 h 3288224"/>
              <a:gd name="connsiteX7" fmla="*/ 2610811 w 6703000"/>
              <a:gd name="connsiteY7" fmla="*/ 3080332 h 3288224"/>
              <a:gd name="connsiteX8" fmla="*/ 2946839 w 6703000"/>
              <a:gd name="connsiteY8" fmla="*/ 3056582 h 3288224"/>
              <a:gd name="connsiteX9" fmla="*/ 3326851 w 6703000"/>
              <a:gd name="connsiteY9" fmla="*/ 2942520 h 3288224"/>
              <a:gd name="connsiteX10" fmla="*/ 3715804 w 6703000"/>
              <a:gd name="connsiteY10" fmla="*/ 2692405 h 3288224"/>
              <a:gd name="connsiteX11" fmla="*/ 4118392 w 6703000"/>
              <a:gd name="connsiteY11" fmla="*/ 2329988 h 3288224"/>
              <a:gd name="connsiteX12" fmla="*/ 4486526 w 6703000"/>
              <a:gd name="connsiteY12" fmla="*/ 1672300 h 3288224"/>
              <a:gd name="connsiteX13" fmla="*/ 4809506 w 6703000"/>
              <a:gd name="connsiteY13" fmla="*/ 2872587 h 3288224"/>
              <a:gd name="connsiteX14" fmla="*/ 5189517 w 6703000"/>
              <a:gd name="connsiteY14" fmla="*/ 2611330 h 3288224"/>
              <a:gd name="connsiteX15" fmla="*/ 5569527 w 6703000"/>
              <a:gd name="connsiteY15" fmla="*/ 2207569 h 3288224"/>
              <a:gd name="connsiteX16" fmla="*/ 5949538 w 6703000"/>
              <a:gd name="connsiteY16" fmla="*/ 1542551 h 3288224"/>
              <a:gd name="connsiteX17" fmla="*/ 6329548 w 6703000"/>
              <a:gd name="connsiteY17" fmla="*/ 723154 h 3288224"/>
              <a:gd name="connsiteX18" fmla="*/ 6703000 w 6703000"/>
              <a:gd name="connsiteY18" fmla="*/ 0 h 3288224"/>
              <a:gd name="connsiteX19" fmla="*/ 6697683 w 6703000"/>
              <a:gd name="connsiteY19" fmla="*/ 3288224 h 3288224"/>
              <a:gd name="connsiteX20" fmla="*/ 0 w 6703000"/>
              <a:gd name="connsiteY20" fmla="*/ 3264473 h 3288224"/>
              <a:gd name="connsiteX0" fmla="*/ 0 w 6703000"/>
              <a:gd name="connsiteY0" fmla="*/ 3264473 h 3288224"/>
              <a:gd name="connsiteX1" fmla="*/ 356260 w 6703000"/>
              <a:gd name="connsiteY1" fmla="*/ 3240723 h 3288224"/>
              <a:gd name="connsiteX2" fmla="*/ 736270 w 6703000"/>
              <a:gd name="connsiteY2" fmla="*/ 3240723 h 3288224"/>
              <a:gd name="connsiteX3" fmla="*/ 1128156 w 6703000"/>
              <a:gd name="connsiteY3" fmla="*/ 3240723 h 3288224"/>
              <a:gd name="connsiteX4" fmla="*/ 1495704 w 6703000"/>
              <a:gd name="connsiteY4" fmla="*/ 3184278 h 3288224"/>
              <a:gd name="connsiteX5" fmla="*/ 1851964 w 6703000"/>
              <a:gd name="connsiteY5" fmla="*/ 3149825 h 3288224"/>
              <a:gd name="connsiteX6" fmla="*/ 2232561 w 6703000"/>
              <a:gd name="connsiteY6" fmla="*/ 3149239 h 3288224"/>
              <a:gd name="connsiteX7" fmla="*/ 2610811 w 6703000"/>
              <a:gd name="connsiteY7" fmla="*/ 3080332 h 3288224"/>
              <a:gd name="connsiteX8" fmla="*/ 2946839 w 6703000"/>
              <a:gd name="connsiteY8" fmla="*/ 3056582 h 3288224"/>
              <a:gd name="connsiteX9" fmla="*/ 3326851 w 6703000"/>
              <a:gd name="connsiteY9" fmla="*/ 2942520 h 3288224"/>
              <a:gd name="connsiteX10" fmla="*/ 3715804 w 6703000"/>
              <a:gd name="connsiteY10" fmla="*/ 2692405 h 3288224"/>
              <a:gd name="connsiteX11" fmla="*/ 4118392 w 6703000"/>
              <a:gd name="connsiteY11" fmla="*/ 2329988 h 3288224"/>
              <a:gd name="connsiteX12" fmla="*/ 4486526 w 6703000"/>
              <a:gd name="connsiteY12" fmla="*/ 1672300 h 3288224"/>
              <a:gd name="connsiteX13" fmla="*/ 4843373 w 6703000"/>
              <a:gd name="connsiteY13" fmla="*/ 1551787 h 3288224"/>
              <a:gd name="connsiteX14" fmla="*/ 5189517 w 6703000"/>
              <a:gd name="connsiteY14" fmla="*/ 2611330 h 3288224"/>
              <a:gd name="connsiteX15" fmla="*/ 5569527 w 6703000"/>
              <a:gd name="connsiteY15" fmla="*/ 2207569 h 3288224"/>
              <a:gd name="connsiteX16" fmla="*/ 5949538 w 6703000"/>
              <a:gd name="connsiteY16" fmla="*/ 1542551 h 3288224"/>
              <a:gd name="connsiteX17" fmla="*/ 6329548 w 6703000"/>
              <a:gd name="connsiteY17" fmla="*/ 723154 h 3288224"/>
              <a:gd name="connsiteX18" fmla="*/ 6703000 w 6703000"/>
              <a:gd name="connsiteY18" fmla="*/ 0 h 3288224"/>
              <a:gd name="connsiteX19" fmla="*/ 6697683 w 6703000"/>
              <a:gd name="connsiteY19" fmla="*/ 3288224 h 3288224"/>
              <a:gd name="connsiteX20" fmla="*/ 0 w 6703000"/>
              <a:gd name="connsiteY20" fmla="*/ 3264473 h 3288224"/>
              <a:gd name="connsiteX0" fmla="*/ 0 w 6703000"/>
              <a:gd name="connsiteY0" fmla="*/ 3264473 h 3288224"/>
              <a:gd name="connsiteX1" fmla="*/ 356260 w 6703000"/>
              <a:gd name="connsiteY1" fmla="*/ 3240723 h 3288224"/>
              <a:gd name="connsiteX2" fmla="*/ 736270 w 6703000"/>
              <a:gd name="connsiteY2" fmla="*/ 3240723 h 3288224"/>
              <a:gd name="connsiteX3" fmla="*/ 1128156 w 6703000"/>
              <a:gd name="connsiteY3" fmla="*/ 3240723 h 3288224"/>
              <a:gd name="connsiteX4" fmla="*/ 1495704 w 6703000"/>
              <a:gd name="connsiteY4" fmla="*/ 3184278 h 3288224"/>
              <a:gd name="connsiteX5" fmla="*/ 1851964 w 6703000"/>
              <a:gd name="connsiteY5" fmla="*/ 3149825 h 3288224"/>
              <a:gd name="connsiteX6" fmla="*/ 2232561 w 6703000"/>
              <a:gd name="connsiteY6" fmla="*/ 3149239 h 3288224"/>
              <a:gd name="connsiteX7" fmla="*/ 2610811 w 6703000"/>
              <a:gd name="connsiteY7" fmla="*/ 3080332 h 3288224"/>
              <a:gd name="connsiteX8" fmla="*/ 2946839 w 6703000"/>
              <a:gd name="connsiteY8" fmla="*/ 3056582 h 3288224"/>
              <a:gd name="connsiteX9" fmla="*/ 3326851 w 6703000"/>
              <a:gd name="connsiteY9" fmla="*/ 2942520 h 3288224"/>
              <a:gd name="connsiteX10" fmla="*/ 3715804 w 6703000"/>
              <a:gd name="connsiteY10" fmla="*/ 2692405 h 3288224"/>
              <a:gd name="connsiteX11" fmla="*/ 4118392 w 6703000"/>
              <a:gd name="connsiteY11" fmla="*/ 2329988 h 3288224"/>
              <a:gd name="connsiteX12" fmla="*/ 4486526 w 6703000"/>
              <a:gd name="connsiteY12" fmla="*/ 1672300 h 3288224"/>
              <a:gd name="connsiteX13" fmla="*/ 4843373 w 6703000"/>
              <a:gd name="connsiteY13" fmla="*/ 1551787 h 3288224"/>
              <a:gd name="connsiteX14" fmla="*/ 5200806 w 6703000"/>
              <a:gd name="connsiteY14" fmla="*/ 1629197 h 3288224"/>
              <a:gd name="connsiteX15" fmla="*/ 5569527 w 6703000"/>
              <a:gd name="connsiteY15" fmla="*/ 2207569 h 3288224"/>
              <a:gd name="connsiteX16" fmla="*/ 5949538 w 6703000"/>
              <a:gd name="connsiteY16" fmla="*/ 1542551 h 3288224"/>
              <a:gd name="connsiteX17" fmla="*/ 6329548 w 6703000"/>
              <a:gd name="connsiteY17" fmla="*/ 723154 h 3288224"/>
              <a:gd name="connsiteX18" fmla="*/ 6703000 w 6703000"/>
              <a:gd name="connsiteY18" fmla="*/ 0 h 3288224"/>
              <a:gd name="connsiteX19" fmla="*/ 6697683 w 6703000"/>
              <a:gd name="connsiteY19" fmla="*/ 3288224 h 3288224"/>
              <a:gd name="connsiteX20" fmla="*/ 0 w 6703000"/>
              <a:gd name="connsiteY20" fmla="*/ 3264473 h 3288224"/>
              <a:gd name="connsiteX0" fmla="*/ 0 w 6703000"/>
              <a:gd name="connsiteY0" fmla="*/ 3264473 h 3288224"/>
              <a:gd name="connsiteX1" fmla="*/ 356260 w 6703000"/>
              <a:gd name="connsiteY1" fmla="*/ 3240723 h 3288224"/>
              <a:gd name="connsiteX2" fmla="*/ 736270 w 6703000"/>
              <a:gd name="connsiteY2" fmla="*/ 3240723 h 3288224"/>
              <a:gd name="connsiteX3" fmla="*/ 1128156 w 6703000"/>
              <a:gd name="connsiteY3" fmla="*/ 3240723 h 3288224"/>
              <a:gd name="connsiteX4" fmla="*/ 1495704 w 6703000"/>
              <a:gd name="connsiteY4" fmla="*/ 3184278 h 3288224"/>
              <a:gd name="connsiteX5" fmla="*/ 1851964 w 6703000"/>
              <a:gd name="connsiteY5" fmla="*/ 3149825 h 3288224"/>
              <a:gd name="connsiteX6" fmla="*/ 2232561 w 6703000"/>
              <a:gd name="connsiteY6" fmla="*/ 3149239 h 3288224"/>
              <a:gd name="connsiteX7" fmla="*/ 2610811 w 6703000"/>
              <a:gd name="connsiteY7" fmla="*/ 3080332 h 3288224"/>
              <a:gd name="connsiteX8" fmla="*/ 2946839 w 6703000"/>
              <a:gd name="connsiteY8" fmla="*/ 3056582 h 3288224"/>
              <a:gd name="connsiteX9" fmla="*/ 3326851 w 6703000"/>
              <a:gd name="connsiteY9" fmla="*/ 2942520 h 3288224"/>
              <a:gd name="connsiteX10" fmla="*/ 3715804 w 6703000"/>
              <a:gd name="connsiteY10" fmla="*/ 2692405 h 3288224"/>
              <a:gd name="connsiteX11" fmla="*/ 4118392 w 6703000"/>
              <a:gd name="connsiteY11" fmla="*/ 2329988 h 3288224"/>
              <a:gd name="connsiteX12" fmla="*/ 4452659 w 6703000"/>
              <a:gd name="connsiteY12" fmla="*/ 1830344 h 3288224"/>
              <a:gd name="connsiteX13" fmla="*/ 4843373 w 6703000"/>
              <a:gd name="connsiteY13" fmla="*/ 1551787 h 3288224"/>
              <a:gd name="connsiteX14" fmla="*/ 5200806 w 6703000"/>
              <a:gd name="connsiteY14" fmla="*/ 1629197 h 3288224"/>
              <a:gd name="connsiteX15" fmla="*/ 5569527 w 6703000"/>
              <a:gd name="connsiteY15" fmla="*/ 2207569 h 3288224"/>
              <a:gd name="connsiteX16" fmla="*/ 5949538 w 6703000"/>
              <a:gd name="connsiteY16" fmla="*/ 1542551 h 3288224"/>
              <a:gd name="connsiteX17" fmla="*/ 6329548 w 6703000"/>
              <a:gd name="connsiteY17" fmla="*/ 723154 h 3288224"/>
              <a:gd name="connsiteX18" fmla="*/ 6703000 w 6703000"/>
              <a:gd name="connsiteY18" fmla="*/ 0 h 3288224"/>
              <a:gd name="connsiteX19" fmla="*/ 6697683 w 6703000"/>
              <a:gd name="connsiteY19" fmla="*/ 3288224 h 3288224"/>
              <a:gd name="connsiteX20" fmla="*/ 0 w 6703000"/>
              <a:gd name="connsiteY20" fmla="*/ 3264473 h 3288224"/>
              <a:gd name="connsiteX0" fmla="*/ 0 w 6703000"/>
              <a:gd name="connsiteY0" fmla="*/ 3264473 h 3288224"/>
              <a:gd name="connsiteX1" fmla="*/ 356260 w 6703000"/>
              <a:gd name="connsiteY1" fmla="*/ 3240723 h 3288224"/>
              <a:gd name="connsiteX2" fmla="*/ 736270 w 6703000"/>
              <a:gd name="connsiteY2" fmla="*/ 3240723 h 3288224"/>
              <a:gd name="connsiteX3" fmla="*/ 1128156 w 6703000"/>
              <a:gd name="connsiteY3" fmla="*/ 3240723 h 3288224"/>
              <a:gd name="connsiteX4" fmla="*/ 1495704 w 6703000"/>
              <a:gd name="connsiteY4" fmla="*/ 3184278 h 3288224"/>
              <a:gd name="connsiteX5" fmla="*/ 1851964 w 6703000"/>
              <a:gd name="connsiteY5" fmla="*/ 3149825 h 3288224"/>
              <a:gd name="connsiteX6" fmla="*/ 2232561 w 6703000"/>
              <a:gd name="connsiteY6" fmla="*/ 3149239 h 3288224"/>
              <a:gd name="connsiteX7" fmla="*/ 2610811 w 6703000"/>
              <a:gd name="connsiteY7" fmla="*/ 3080332 h 3288224"/>
              <a:gd name="connsiteX8" fmla="*/ 2946839 w 6703000"/>
              <a:gd name="connsiteY8" fmla="*/ 3056582 h 3288224"/>
              <a:gd name="connsiteX9" fmla="*/ 3326851 w 6703000"/>
              <a:gd name="connsiteY9" fmla="*/ 2942520 h 3288224"/>
              <a:gd name="connsiteX10" fmla="*/ 3715804 w 6703000"/>
              <a:gd name="connsiteY10" fmla="*/ 2692405 h 3288224"/>
              <a:gd name="connsiteX11" fmla="*/ 4118392 w 6703000"/>
              <a:gd name="connsiteY11" fmla="*/ 2329988 h 3288224"/>
              <a:gd name="connsiteX12" fmla="*/ 4452659 w 6703000"/>
              <a:gd name="connsiteY12" fmla="*/ 1830344 h 3288224"/>
              <a:gd name="connsiteX13" fmla="*/ 4820795 w 6703000"/>
              <a:gd name="connsiteY13" fmla="*/ 1642098 h 3288224"/>
              <a:gd name="connsiteX14" fmla="*/ 5200806 w 6703000"/>
              <a:gd name="connsiteY14" fmla="*/ 1629197 h 3288224"/>
              <a:gd name="connsiteX15" fmla="*/ 5569527 w 6703000"/>
              <a:gd name="connsiteY15" fmla="*/ 2207569 h 3288224"/>
              <a:gd name="connsiteX16" fmla="*/ 5949538 w 6703000"/>
              <a:gd name="connsiteY16" fmla="*/ 1542551 h 3288224"/>
              <a:gd name="connsiteX17" fmla="*/ 6329548 w 6703000"/>
              <a:gd name="connsiteY17" fmla="*/ 723154 h 3288224"/>
              <a:gd name="connsiteX18" fmla="*/ 6703000 w 6703000"/>
              <a:gd name="connsiteY18" fmla="*/ 0 h 3288224"/>
              <a:gd name="connsiteX19" fmla="*/ 6697683 w 6703000"/>
              <a:gd name="connsiteY19" fmla="*/ 3288224 h 3288224"/>
              <a:gd name="connsiteX20" fmla="*/ 0 w 6703000"/>
              <a:gd name="connsiteY20" fmla="*/ 3264473 h 3288224"/>
              <a:gd name="connsiteX0" fmla="*/ 0 w 6703000"/>
              <a:gd name="connsiteY0" fmla="*/ 3264473 h 3288224"/>
              <a:gd name="connsiteX1" fmla="*/ 356260 w 6703000"/>
              <a:gd name="connsiteY1" fmla="*/ 3240723 h 3288224"/>
              <a:gd name="connsiteX2" fmla="*/ 736270 w 6703000"/>
              <a:gd name="connsiteY2" fmla="*/ 3240723 h 3288224"/>
              <a:gd name="connsiteX3" fmla="*/ 1128156 w 6703000"/>
              <a:gd name="connsiteY3" fmla="*/ 3240723 h 3288224"/>
              <a:gd name="connsiteX4" fmla="*/ 1495704 w 6703000"/>
              <a:gd name="connsiteY4" fmla="*/ 3184278 h 3288224"/>
              <a:gd name="connsiteX5" fmla="*/ 1851964 w 6703000"/>
              <a:gd name="connsiteY5" fmla="*/ 3149825 h 3288224"/>
              <a:gd name="connsiteX6" fmla="*/ 2232561 w 6703000"/>
              <a:gd name="connsiteY6" fmla="*/ 3149239 h 3288224"/>
              <a:gd name="connsiteX7" fmla="*/ 2610811 w 6703000"/>
              <a:gd name="connsiteY7" fmla="*/ 3080332 h 3288224"/>
              <a:gd name="connsiteX8" fmla="*/ 2946839 w 6703000"/>
              <a:gd name="connsiteY8" fmla="*/ 3056582 h 3288224"/>
              <a:gd name="connsiteX9" fmla="*/ 3326851 w 6703000"/>
              <a:gd name="connsiteY9" fmla="*/ 2942520 h 3288224"/>
              <a:gd name="connsiteX10" fmla="*/ 3715804 w 6703000"/>
              <a:gd name="connsiteY10" fmla="*/ 2692405 h 3288224"/>
              <a:gd name="connsiteX11" fmla="*/ 4118392 w 6703000"/>
              <a:gd name="connsiteY11" fmla="*/ 2329988 h 3288224"/>
              <a:gd name="connsiteX12" fmla="*/ 4452659 w 6703000"/>
              <a:gd name="connsiteY12" fmla="*/ 1830344 h 3288224"/>
              <a:gd name="connsiteX13" fmla="*/ 4820795 w 6703000"/>
              <a:gd name="connsiteY13" fmla="*/ 1642098 h 3288224"/>
              <a:gd name="connsiteX14" fmla="*/ 5200806 w 6703000"/>
              <a:gd name="connsiteY14" fmla="*/ 1629197 h 3288224"/>
              <a:gd name="connsiteX15" fmla="*/ 5603393 w 6703000"/>
              <a:gd name="connsiteY15" fmla="*/ 785169 h 3288224"/>
              <a:gd name="connsiteX16" fmla="*/ 5949538 w 6703000"/>
              <a:gd name="connsiteY16" fmla="*/ 1542551 h 3288224"/>
              <a:gd name="connsiteX17" fmla="*/ 6329548 w 6703000"/>
              <a:gd name="connsiteY17" fmla="*/ 723154 h 3288224"/>
              <a:gd name="connsiteX18" fmla="*/ 6703000 w 6703000"/>
              <a:gd name="connsiteY18" fmla="*/ 0 h 3288224"/>
              <a:gd name="connsiteX19" fmla="*/ 6697683 w 6703000"/>
              <a:gd name="connsiteY19" fmla="*/ 3288224 h 3288224"/>
              <a:gd name="connsiteX20" fmla="*/ 0 w 6703000"/>
              <a:gd name="connsiteY20" fmla="*/ 3264473 h 3288224"/>
              <a:gd name="connsiteX0" fmla="*/ 0 w 6703000"/>
              <a:gd name="connsiteY0" fmla="*/ 3264473 h 3288224"/>
              <a:gd name="connsiteX1" fmla="*/ 356260 w 6703000"/>
              <a:gd name="connsiteY1" fmla="*/ 3240723 h 3288224"/>
              <a:gd name="connsiteX2" fmla="*/ 736270 w 6703000"/>
              <a:gd name="connsiteY2" fmla="*/ 3240723 h 3288224"/>
              <a:gd name="connsiteX3" fmla="*/ 1128156 w 6703000"/>
              <a:gd name="connsiteY3" fmla="*/ 3240723 h 3288224"/>
              <a:gd name="connsiteX4" fmla="*/ 1495704 w 6703000"/>
              <a:gd name="connsiteY4" fmla="*/ 3184278 h 3288224"/>
              <a:gd name="connsiteX5" fmla="*/ 1851964 w 6703000"/>
              <a:gd name="connsiteY5" fmla="*/ 3149825 h 3288224"/>
              <a:gd name="connsiteX6" fmla="*/ 2232561 w 6703000"/>
              <a:gd name="connsiteY6" fmla="*/ 3149239 h 3288224"/>
              <a:gd name="connsiteX7" fmla="*/ 2610811 w 6703000"/>
              <a:gd name="connsiteY7" fmla="*/ 3080332 h 3288224"/>
              <a:gd name="connsiteX8" fmla="*/ 2946839 w 6703000"/>
              <a:gd name="connsiteY8" fmla="*/ 3056582 h 3288224"/>
              <a:gd name="connsiteX9" fmla="*/ 3326851 w 6703000"/>
              <a:gd name="connsiteY9" fmla="*/ 2942520 h 3288224"/>
              <a:gd name="connsiteX10" fmla="*/ 3715804 w 6703000"/>
              <a:gd name="connsiteY10" fmla="*/ 2692405 h 3288224"/>
              <a:gd name="connsiteX11" fmla="*/ 4118392 w 6703000"/>
              <a:gd name="connsiteY11" fmla="*/ 2329988 h 3288224"/>
              <a:gd name="connsiteX12" fmla="*/ 4418793 w 6703000"/>
              <a:gd name="connsiteY12" fmla="*/ 1943233 h 3288224"/>
              <a:gd name="connsiteX13" fmla="*/ 4820795 w 6703000"/>
              <a:gd name="connsiteY13" fmla="*/ 1642098 h 3288224"/>
              <a:gd name="connsiteX14" fmla="*/ 5200806 w 6703000"/>
              <a:gd name="connsiteY14" fmla="*/ 1629197 h 3288224"/>
              <a:gd name="connsiteX15" fmla="*/ 5603393 w 6703000"/>
              <a:gd name="connsiteY15" fmla="*/ 785169 h 3288224"/>
              <a:gd name="connsiteX16" fmla="*/ 5949538 w 6703000"/>
              <a:gd name="connsiteY16" fmla="*/ 1542551 h 3288224"/>
              <a:gd name="connsiteX17" fmla="*/ 6329548 w 6703000"/>
              <a:gd name="connsiteY17" fmla="*/ 723154 h 3288224"/>
              <a:gd name="connsiteX18" fmla="*/ 6703000 w 6703000"/>
              <a:gd name="connsiteY18" fmla="*/ 0 h 3288224"/>
              <a:gd name="connsiteX19" fmla="*/ 6697683 w 6703000"/>
              <a:gd name="connsiteY19" fmla="*/ 3288224 h 3288224"/>
              <a:gd name="connsiteX20" fmla="*/ 0 w 6703000"/>
              <a:gd name="connsiteY20" fmla="*/ 3264473 h 3288224"/>
              <a:gd name="connsiteX0" fmla="*/ 0 w 6703000"/>
              <a:gd name="connsiteY0" fmla="*/ 3264473 h 3288224"/>
              <a:gd name="connsiteX1" fmla="*/ 356260 w 6703000"/>
              <a:gd name="connsiteY1" fmla="*/ 3240723 h 3288224"/>
              <a:gd name="connsiteX2" fmla="*/ 736270 w 6703000"/>
              <a:gd name="connsiteY2" fmla="*/ 3240723 h 3288224"/>
              <a:gd name="connsiteX3" fmla="*/ 1128156 w 6703000"/>
              <a:gd name="connsiteY3" fmla="*/ 3240723 h 3288224"/>
              <a:gd name="connsiteX4" fmla="*/ 1495704 w 6703000"/>
              <a:gd name="connsiteY4" fmla="*/ 3184278 h 3288224"/>
              <a:gd name="connsiteX5" fmla="*/ 1851964 w 6703000"/>
              <a:gd name="connsiteY5" fmla="*/ 3149825 h 3288224"/>
              <a:gd name="connsiteX6" fmla="*/ 2232561 w 6703000"/>
              <a:gd name="connsiteY6" fmla="*/ 3149239 h 3288224"/>
              <a:gd name="connsiteX7" fmla="*/ 2610811 w 6703000"/>
              <a:gd name="connsiteY7" fmla="*/ 3080332 h 3288224"/>
              <a:gd name="connsiteX8" fmla="*/ 2946839 w 6703000"/>
              <a:gd name="connsiteY8" fmla="*/ 3056582 h 3288224"/>
              <a:gd name="connsiteX9" fmla="*/ 3326851 w 6703000"/>
              <a:gd name="connsiteY9" fmla="*/ 2942520 h 3288224"/>
              <a:gd name="connsiteX10" fmla="*/ 3715804 w 6703000"/>
              <a:gd name="connsiteY10" fmla="*/ 2692405 h 3288224"/>
              <a:gd name="connsiteX11" fmla="*/ 4118392 w 6703000"/>
              <a:gd name="connsiteY11" fmla="*/ 2329988 h 3288224"/>
              <a:gd name="connsiteX12" fmla="*/ 4418793 w 6703000"/>
              <a:gd name="connsiteY12" fmla="*/ 1943233 h 3288224"/>
              <a:gd name="connsiteX13" fmla="*/ 4809506 w 6703000"/>
              <a:gd name="connsiteY13" fmla="*/ 1732409 h 3288224"/>
              <a:gd name="connsiteX14" fmla="*/ 5200806 w 6703000"/>
              <a:gd name="connsiteY14" fmla="*/ 1629197 h 3288224"/>
              <a:gd name="connsiteX15" fmla="*/ 5603393 w 6703000"/>
              <a:gd name="connsiteY15" fmla="*/ 785169 h 3288224"/>
              <a:gd name="connsiteX16" fmla="*/ 5949538 w 6703000"/>
              <a:gd name="connsiteY16" fmla="*/ 1542551 h 3288224"/>
              <a:gd name="connsiteX17" fmla="*/ 6329548 w 6703000"/>
              <a:gd name="connsiteY17" fmla="*/ 723154 h 3288224"/>
              <a:gd name="connsiteX18" fmla="*/ 6703000 w 6703000"/>
              <a:gd name="connsiteY18" fmla="*/ 0 h 3288224"/>
              <a:gd name="connsiteX19" fmla="*/ 6697683 w 6703000"/>
              <a:gd name="connsiteY19" fmla="*/ 3288224 h 3288224"/>
              <a:gd name="connsiteX20" fmla="*/ 0 w 6703000"/>
              <a:gd name="connsiteY20" fmla="*/ 3264473 h 3288224"/>
              <a:gd name="connsiteX0" fmla="*/ 0 w 6703000"/>
              <a:gd name="connsiteY0" fmla="*/ 3264473 h 3288224"/>
              <a:gd name="connsiteX1" fmla="*/ 356260 w 6703000"/>
              <a:gd name="connsiteY1" fmla="*/ 3240723 h 3288224"/>
              <a:gd name="connsiteX2" fmla="*/ 736270 w 6703000"/>
              <a:gd name="connsiteY2" fmla="*/ 3240723 h 3288224"/>
              <a:gd name="connsiteX3" fmla="*/ 1128156 w 6703000"/>
              <a:gd name="connsiteY3" fmla="*/ 3240723 h 3288224"/>
              <a:gd name="connsiteX4" fmla="*/ 1495704 w 6703000"/>
              <a:gd name="connsiteY4" fmla="*/ 3184278 h 3288224"/>
              <a:gd name="connsiteX5" fmla="*/ 1851964 w 6703000"/>
              <a:gd name="connsiteY5" fmla="*/ 3149825 h 3288224"/>
              <a:gd name="connsiteX6" fmla="*/ 2232561 w 6703000"/>
              <a:gd name="connsiteY6" fmla="*/ 3149239 h 3288224"/>
              <a:gd name="connsiteX7" fmla="*/ 2610811 w 6703000"/>
              <a:gd name="connsiteY7" fmla="*/ 3080332 h 3288224"/>
              <a:gd name="connsiteX8" fmla="*/ 2946839 w 6703000"/>
              <a:gd name="connsiteY8" fmla="*/ 3056582 h 3288224"/>
              <a:gd name="connsiteX9" fmla="*/ 3326851 w 6703000"/>
              <a:gd name="connsiteY9" fmla="*/ 2942520 h 3288224"/>
              <a:gd name="connsiteX10" fmla="*/ 3715804 w 6703000"/>
              <a:gd name="connsiteY10" fmla="*/ 2692405 h 3288224"/>
              <a:gd name="connsiteX11" fmla="*/ 4118392 w 6703000"/>
              <a:gd name="connsiteY11" fmla="*/ 2329988 h 3288224"/>
              <a:gd name="connsiteX12" fmla="*/ 4418793 w 6703000"/>
              <a:gd name="connsiteY12" fmla="*/ 1943233 h 3288224"/>
              <a:gd name="connsiteX13" fmla="*/ 4809506 w 6703000"/>
              <a:gd name="connsiteY13" fmla="*/ 1732409 h 3288224"/>
              <a:gd name="connsiteX14" fmla="*/ 5223384 w 6703000"/>
              <a:gd name="connsiteY14" fmla="*/ 1527597 h 3288224"/>
              <a:gd name="connsiteX15" fmla="*/ 5603393 w 6703000"/>
              <a:gd name="connsiteY15" fmla="*/ 785169 h 3288224"/>
              <a:gd name="connsiteX16" fmla="*/ 5949538 w 6703000"/>
              <a:gd name="connsiteY16" fmla="*/ 1542551 h 3288224"/>
              <a:gd name="connsiteX17" fmla="*/ 6329548 w 6703000"/>
              <a:gd name="connsiteY17" fmla="*/ 723154 h 3288224"/>
              <a:gd name="connsiteX18" fmla="*/ 6703000 w 6703000"/>
              <a:gd name="connsiteY18" fmla="*/ 0 h 3288224"/>
              <a:gd name="connsiteX19" fmla="*/ 6697683 w 6703000"/>
              <a:gd name="connsiteY19" fmla="*/ 3288224 h 3288224"/>
              <a:gd name="connsiteX20" fmla="*/ 0 w 6703000"/>
              <a:gd name="connsiteY20" fmla="*/ 3264473 h 3288224"/>
              <a:gd name="connsiteX0" fmla="*/ 0 w 6703000"/>
              <a:gd name="connsiteY0" fmla="*/ 3264473 h 3288224"/>
              <a:gd name="connsiteX1" fmla="*/ 356260 w 6703000"/>
              <a:gd name="connsiteY1" fmla="*/ 3240723 h 3288224"/>
              <a:gd name="connsiteX2" fmla="*/ 736270 w 6703000"/>
              <a:gd name="connsiteY2" fmla="*/ 3240723 h 3288224"/>
              <a:gd name="connsiteX3" fmla="*/ 1128156 w 6703000"/>
              <a:gd name="connsiteY3" fmla="*/ 3240723 h 3288224"/>
              <a:gd name="connsiteX4" fmla="*/ 1495704 w 6703000"/>
              <a:gd name="connsiteY4" fmla="*/ 3184278 h 3288224"/>
              <a:gd name="connsiteX5" fmla="*/ 1851964 w 6703000"/>
              <a:gd name="connsiteY5" fmla="*/ 3149825 h 3288224"/>
              <a:gd name="connsiteX6" fmla="*/ 2232561 w 6703000"/>
              <a:gd name="connsiteY6" fmla="*/ 3149239 h 3288224"/>
              <a:gd name="connsiteX7" fmla="*/ 2610811 w 6703000"/>
              <a:gd name="connsiteY7" fmla="*/ 3080332 h 3288224"/>
              <a:gd name="connsiteX8" fmla="*/ 2946839 w 6703000"/>
              <a:gd name="connsiteY8" fmla="*/ 3056582 h 3288224"/>
              <a:gd name="connsiteX9" fmla="*/ 3326851 w 6703000"/>
              <a:gd name="connsiteY9" fmla="*/ 2942520 h 3288224"/>
              <a:gd name="connsiteX10" fmla="*/ 3715804 w 6703000"/>
              <a:gd name="connsiteY10" fmla="*/ 2692405 h 3288224"/>
              <a:gd name="connsiteX11" fmla="*/ 4118392 w 6703000"/>
              <a:gd name="connsiteY11" fmla="*/ 2329988 h 3288224"/>
              <a:gd name="connsiteX12" fmla="*/ 4418793 w 6703000"/>
              <a:gd name="connsiteY12" fmla="*/ 1943233 h 3288224"/>
              <a:gd name="connsiteX13" fmla="*/ 4809506 w 6703000"/>
              <a:gd name="connsiteY13" fmla="*/ 1732409 h 3288224"/>
              <a:gd name="connsiteX14" fmla="*/ 5223384 w 6703000"/>
              <a:gd name="connsiteY14" fmla="*/ 1516308 h 3288224"/>
              <a:gd name="connsiteX15" fmla="*/ 5603393 w 6703000"/>
              <a:gd name="connsiteY15" fmla="*/ 785169 h 3288224"/>
              <a:gd name="connsiteX16" fmla="*/ 5949538 w 6703000"/>
              <a:gd name="connsiteY16" fmla="*/ 1542551 h 3288224"/>
              <a:gd name="connsiteX17" fmla="*/ 6329548 w 6703000"/>
              <a:gd name="connsiteY17" fmla="*/ 723154 h 3288224"/>
              <a:gd name="connsiteX18" fmla="*/ 6703000 w 6703000"/>
              <a:gd name="connsiteY18" fmla="*/ 0 h 3288224"/>
              <a:gd name="connsiteX19" fmla="*/ 6697683 w 6703000"/>
              <a:gd name="connsiteY19" fmla="*/ 3288224 h 3288224"/>
              <a:gd name="connsiteX20" fmla="*/ 0 w 6703000"/>
              <a:gd name="connsiteY20" fmla="*/ 3264473 h 3288224"/>
              <a:gd name="connsiteX0" fmla="*/ 0 w 6703000"/>
              <a:gd name="connsiteY0" fmla="*/ 3264473 h 3288224"/>
              <a:gd name="connsiteX1" fmla="*/ 356260 w 6703000"/>
              <a:gd name="connsiteY1" fmla="*/ 3240723 h 3288224"/>
              <a:gd name="connsiteX2" fmla="*/ 736270 w 6703000"/>
              <a:gd name="connsiteY2" fmla="*/ 3240723 h 3288224"/>
              <a:gd name="connsiteX3" fmla="*/ 1128156 w 6703000"/>
              <a:gd name="connsiteY3" fmla="*/ 3240723 h 3288224"/>
              <a:gd name="connsiteX4" fmla="*/ 1495704 w 6703000"/>
              <a:gd name="connsiteY4" fmla="*/ 3184278 h 3288224"/>
              <a:gd name="connsiteX5" fmla="*/ 1851964 w 6703000"/>
              <a:gd name="connsiteY5" fmla="*/ 3149825 h 3288224"/>
              <a:gd name="connsiteX6" fmla="*/ 2232561 w 6703000"/>
              <a:gd name="connsiteY6" fmla="*/ 3149239 h 3288224"/>
              <a:gd name="connsiteX7" fmla="*/ 2610811 w 6703000"/>
              <a:gd name="connsiteY7" fmla="*/ 3080332 h 3288224"/>
              <a:gd name="connsiteX8" fmla="*/ 2946839 w 6703000"/>
              <a:gd name="connsiteY8" fmla="*/ 3056582 h 3288224"/>
              <a:gd name="connsiteX9" fmla="*/ 3326851 w 6703000"/>
              <a:gd name="connsiteY9" fmla="*/ 2942520 h 3288224"/>
              <a:gd name="connsiteX10" fmla="*/ 3715804 w 6703000"/>
              <a:gd name="connsiteY10" fmla="*/ 2692405 h 3288224"/>
              <a:gd name="connsiteX11" fmla="*/ 4118392 w 6703000"/>
              <a:gd name="connsiteY11" fmla="*/ 2329988 h 3288224"/>
              <a:gd name="connsiteX12" fmla="*/ 4418793 w 6703000"/>
              <a:gd name="connsiteY12" fmla="*/ 1943233 h 3288224"/>
              <a:gd name="connsiteX13" fmla="*/ 4809506 w 6703000"/>
              <a:gd name="connsiteY13" fmla="*/ 1732409 h 3288224"/>
              <a:gd name="connsiteX14" fmla="*/ 5223384 w 6703000"/>
              <a:gd name="connsiteY14" fmla="*/ 1516308 h 3288224"/>
              <a:gd name="connsiteX15" fmla="*/ 5603393 w 6703000"/>
              <a:gd name="connsiteY15" fmla="*/ 785169 h 3288224"/>
              <a:gd name="connsiteX16" fmla="*/ 5938249 w 6703000"/>
              <a:gd name="connsiteY16" fmla="*/ 616862 h 3288224"/>
              <a:gd name="connsiteX17" fmla="*/ 6329548 w 6703000"/>
              <a:gd name="connsiteY17" fmla="*/ 723154 h 3288224"/>
              <a:gd name="connsiteX18" fmla="*/ 6703000 w 6703000"/>
              <a:gd name="connsiteY18" fmla="*/ 0 h 3288224"/>
              <a:gd name="connsiteX19" fmla="*/ 6697683 w 6703000"/>
              <a:gd name="connsiteY19" fmla="*/ 3288224 h 3288224"/>
              <a:gd name="connsiteX20" fmla="*/ 0 w 6703000"/>
              <a:gd name="connsiteY20" fmla="*/ 3264473 h 3288224"/>
              <a:gd name="connsiteX0" fmla="*/ 0 w 6703000"/>
              <a:gd name="connsiteY0" fmla="*/ 3264473 h 3288224"/>
              <a:gd name="connsiteX1" fmla="*/ 356260 w 6703000"/>
              <a:gd name="connsiteY1" fmla="*/ 3240723 h 3288224"/>
              <a:gd name="connsiteX2" fmla="*/ 736270 w 6703000"/>
              <a:gd name="connsiteY2" fmla="*/ 3240723 h 3288224"/>
              <a:gd name="connsiteX3" fmla="*/ 1128156 w 6703000"/>
              <a:gd name="connsiteY3" fmla="*/ 3240723 h 3288224"/>
              <a:gd name="connsiteX4" fmla="*/ 1495704 w 6703000"/>
              <a:gd name="connsiteY4" fmla="*/ 3184278 h 3288224"/>
              <a:gd name="connsiteX5" fmla="*/ 1851964 w 6703000"/>
              <a:gd name="connsiteY5" fmla="*/ 3149825 h 3288224"/>
              <a:gd name="connsiteX6" fmla="*/ 2232561 w 6703000"/>
              <a:gd name="connsiteY6" fmla="*/ 3149239 h 3288224"/>
              <a:gd name="connsiteX7" fmla="*/ 2610811 w 6703000"/>
              <a:gd name="connsiteY7" fmla="*/ 3080332 h 3288224"/>
              <a:gd name="connsiteX8" fmla="*/ 2946839 w 6703000"/>
              <a:gd name="connsiteY8" fmla="*/ 3056582 h 3288224"/>
              <a:gd name="connsiteX9" fmla="*/ 3326851 w 6703000"/>
              <a:gd name="connsiteY9" fmla="*/ 2942520 h 3288224"/>
              <a:gd name="connsiteX10" fmla="*/ 3715804 w 6703000"/>
              <a:gd name="connsiteY10" fmla="*/ 2692405 h 3288224"/>
              <a:gd name="connsiteX11" fmla="*/ 4118392 w 6703000"/>
              <a:gd name="connsiteY11" fmla="*/ 2329988 h 3288224"/>
              <a:gd name="connsiteX12" fmla="*/ 4418793 w 6703000"/>
              <a:gd name="connsiteY12" fmla="*/ 1943233 h 3288224"/>
              <a:gd name="connsiteX13" fmla="*/ 4809506 w 6703000"/>
              <a:gd name="connsiteY13" fmla="*/ 1732409 h 3288224"/>
              <a:gd name="connsiteX14" fmla="*/ 5223384 w 6703000"/>
              <a:gd name="connsiteY14" fmla="*/ 1516308 h 3288224"/>
              <a:gd name="connsiteX15" fmla="*/ 5603393 w 6703000"/>
              <a:gd name="connsiteY15" fmla="*/ 785169 h 3288224"/>
              <a:gd name="connsiteX16" fmla="*/ 5938249 w 6703000"/>
              <a:gd name="connsiteY16" fmla="*/ 616862 h 3288224"/>
              <a:gd name="connsiteX17" fmla="*/ 6329548 w 6703000"/>
              <a:gd name="connsiteY17" fmla="*/ 610265 h 3288224"/>
              <a:gd name="connsiteX18" fmla="*/ 6703000 w 6703000"/>
              <a:gd name="connsiteY18" fmla="*/ 0 h 3288224"/>
              <a:gd name="connsiteX19" fmla="*/ 6697683 w 6703000"/>
              <a:gd name="connsiteY19" fmla="*/ 3288224 h 3288224"/>
              <a:gd name="connsiteX20" fmla="*/ 0 w 6703000"/>
              <a:gd name="connsiteY20" fmla="*/ 3264473 h 3288224"/>
              <a:gd name="connsiteX0" fmla="*/ 0 w 6697790"/>
              <a:gd name="connsiteY0" fmla="*/ 2688740 h 2712491"/>
              <a:gd name="connsiteX1" fmla="*/ 356260 w 6697790"/>
              <a:gd name="connsiteY1" fmla="*/ 2664990 h 2712491"/>
              <a:gd name="connsiteX2" fmla="*/ 736270 w 6697790"/>
              <a:gd name="connsiteY2" fmla="*/ 2664990 h 2712491"/>
              <a:gd name="connsiteX3" fmla="*/ 1128156 w 6697790"/>
              <a:gd name="connsiteY3" fmla="*/ 2664990 h 2712491"/>
              <a:gd name="connsiteX4" fmla="*/ 1495704 w 6697790"/>
              <a:gd name="connsiteY4" fmla="*/ 2608545 h 2712491"/>
              <a:gd name="connsiteX5" fmla="*/ 1851964 w 6697790"/>
              <a:gd name="connsiteY5" fmla="*/ 2574092 h 2712491"/>
              <a:gd name="connsiteX6" fmla="*/ 2232561 w 6697790"/>
              <a:gd name="connsiteY6" fmla="*/ 2573506 h 2712491"/>
              <a:gd name="connsiteX7" fmla="*/ 2610811 w 6697790"/>
              <a:gd name="connsiteY7" fmla="*/ 2504599 h 2712491"/>
              <a:gd name="connsiteX8" fmla="*/ 2946839 w 6697790"/>
              <a:gd name="connsiteY8" fmla="*/ 2480849 h 2712491"/>
              <a:gd name="connsiteX9" fmla="*/ 3326851 w 6697790"/>
              <a:gd name="connsiteY9" fmla="*/ 2366787 h 2712491"/>
              <a:gd name="connsiteX10" fmla="*/ 3715804 w 6697790"/>
              <a:gd name="connsiteY10" fmla="*/ 2116672 h 2712491"/>
              <a:gd name="connsiteX11" fmla="*/ 4118392 w 6697790"/>
              <a:gd name="connsiteY11" fmla="*/ 1754255 h 2712491"/>
              <a:gd name="connsiteX12" fmla="*/ 4418793 w 6697790"/>
              <a:gd name="connsiteY12" fmla="*/ 1367500 h 2712491"/>
              <a:gd name="connsiteX13" fmla="*/ 4809506 w 6697790"/>
              <a:gd name="connsiteY13" fmla="*/ 1156676 h 2712491"/>
              <a:gd name="connsiteX14" fmla="*/ 5223384 w 6697790"/>
              <a:gd name="connsiteY14" fmla="*/ 940575 h 2712491"/>
              <a:gd name="connsiteX15" fmla="*/ 5603393 w 6697790"/>
              <a:gd name="connsiteY15" fmla="*/ 209436 h 2712491"/>
              <a:gd name="connsiteX16" fmla="*/ 5938249 w 6697790"/>
              <a:gd name="connsiteY16" fmla="*/ 41129 h 2712491"/>
              <a:gd name="connsiteX17" fmla="*/ 6329548 w 6697790"/>
              <a:gd name="connsiteY17" fmla="*/ 34532 h 2712491"/>
              <a:gd name="connsiteX18" fmla="*/ 6680422 w 6697790"/>
              <a:gd name="connsiteY18" fmla="*/ 0 h 2712491"/>
              <a:gd name="connsiteX19" fmla="*/ 6697683 w 6697790"/>
              <a:gd name="connsiteY19" fmla="*/ 2712491 h 2712491"/>
              <a:gd name="connsiteX20" fmla="*/ 0 w 6697790"/>
              <a:gd name="connsiteY20" fmla="*/ 2688740 h 2712491"/>
              <a:gd name="connsiteX0" fmla="*/ 0 w 6697790"/>
              <a:gd name="connsiteY0" fmla="*/ 2688740 h 2712491"/>
              <a:gd name="connsiteX1" fmla="*/ 356260 w 6697790"/>
              <a:gd name="connsiteY1" fmla="*/ 2664990 h 2712491"/>
              <a:gd name="connsiteX2" fmla="*/ 736270 w 6697790"/>
              <a:gd name="connsiteY2" fmla="*/ 2664990 h 2712491"/>
              <a:gd name="connsiteX3" fmla="*/ 1128156 w 6697790"/>
              <a:gd name="connsiteY3" fmla="*/ 2664990 h 2712491"/>
              <a:gd name="connsiteX4" fmla="*/ 1495704 w 6697790"/>
              <a:gd name="connsiteY4" fmla="*/ 2608545 h 2712491"/>
              <a:gd name="connsiteX5" fmla="*/ 1851964 w 6697790"/>
              <a:gd name="connsiteY5" fmla="*/ 2574092 h 2712491"/>
              <a:gd name="connsiteX6" fmla="*/ 2232561 w 6697790"/>
              <a:gd name="connsiteY6" fmla="*/ 2573506 h 2712491"/>
              <a:gd name="connsiteX7" fmla="*/ 2610811 w 6697790"/>
              <a:gd name="connsiteY7" fmla="*/ 2504599 h 2712491"/>
              <a:gd name="connsiteX8" fmla="*/ 2946839 w 6697790"/>
              <a:gd name="connsiteY8" fmla="*/ 2480849 h 2712491"/>
              <a:gd name="connsiteX9" fmla="*/ 3326851 w 6697790"/>
              <a:gd name="connsiteY9" fmla="*/ 2366787 h 2712491"/>
              <a:gd name="connsiteX10" fmla="*/ 3715804 w 6697790"/>
              <a:gd name="connsiteY10" fmla="*/ 2116672 h 2712491"/>
              <a:gd name="connsiteX11" fmla="*/ 4118392 w 6697790"/>
              <a:gd name="connsiteY11" fmla="*/ 1754255 h 2712491"/>
              <a:gd name="connsiteX12" fmla="*/ 4418793 w 6697790"/>
              <a:gd name="connsiteY12" fmla="*/ 1367500 h 2712491"/>
              <a:gd name="connsiteX13" fmla="*/ 4809506 w 6697790"/>
              <a:gd name="connsiteY13" fmla="*/ 1156676 h 2712491"/>
              <a:gd name="connsiteX14" fmla="*/ 5223384 w 6697790"/>
              <a:gd name="connsiteY14" fmla="*/ 940575 h 2712491"/>
              <a:gd name="connsiteX15" fmla="*/ 5592104 w 6697790"/>
              <a:gd name="connsiteY15" fmla="*/ 435214 h 2712491"/>
              <a:gd name="connsiteX16" fmla="*/ 5938249 w 6697790"/>
              <a:gd name="connsiteY16" fmla="*/ 41129 h 2712491"/>
              <a:gd name="connsiteX17" fmla="*/ 6329548 w 6697790"/>
              <a:gd name="connsiteY17" fmla="*/ 34532 h 2712491"/>
              <a:gd name="connsiteX18" fmla="*/ 6680422 w 6697790"/>
              <a:gd name="connsiteY18" fmla="*/ 0 h 2712491"/>
              <a:gd name="connsiteX19" fmla="*/ 6697683 w 6697790"/>
              <a:gd name="connsiteY19" fmla="*/ 2712491 h 2712491"/>
              <a:gd name="connsiteX20" fmla="*/ 0 w 6697790"/>
              <a:gd name="connsiteY20" fmla="*/ 2688740 h 2712491"/>
              <a:gd name="connsiteX0" fmla="*/ 0 w 6697790"/>
              <a:gd name="connsiteY0" fmla="*/ 2688740 h 2712491"/>
              <a:gd name="connsiteX1" fmla="*/ 356260 w 6697790"/>
              <a:gd name="connsiteY1" fmla="*/ 2664990 h 2712491"/>
              <a:gd name="connsiteX2" fmla="*/ 736270 w 6697790"/>
              <a:gd name="connsiteY2" fmla="*/ 2664990 h 2712491"/>
              <a:gd name="connsiteX3" fmla="*/ 1128156 w 6697790"/>
              <a:gd name="connsiteY3" fmla="*/ 2664990 h 2712491"/>
              <a:gd name="connsiteX4" fmla="*/ 1495704 w 6697790"/>
              <a:gd name="connsiteY4" fmla="*/ 2608545 h 2712491"/>
              <a:gd name="connsiteX5" fmla="*/ 1851964 w 6697790"/>
              <a:gd name="connsiteY5" fmla="*/ 2574092 h 2712491"/>
              <a:gd name="connsiteX6" fmla="*/ 2232561 w 6697790"/>
              <a:gd name="connsiteY6" fmla="*/ 2573506 h 2712491"/>
              <a:gd name="connsiteX7" fmla="*/ 2610811 w 6697790"/>
              <a:gd name="connsiteY7" fmla="*/ 2504599 h 2712491"/>
              <a:gd name="connsiteX8" fmla="*/ 2946839 w 6697790"/>
              <a:gd name="connsiteY8" fmla="*/ 2480849 h 2712491"/>
              <a:gd name="connsiteX9" fmla="*/ 3326851 w 6697790"/>
              <a:gd name="connsiteY9" fmla="*/ 2366787 h 2712491"/>
              <a:gd name="connsiteX10" fmla="*/ 3715804 w 6697790"/>
              <a:gd name="connsiteY10" fmla="*/ 2116672 h 2712491"/>
              <a:gd name="connsiteX11" fmla="*/ 4118392 w 6697790"/>
              <a:gd name="connsiteY11" fmla="*/ 1754255 h 2712491"/>
              <a:gd name="connsiteX12" fmla="*/ 4418793 w 6697790"/>
              <a:gd name="connsiteY12" fmla="*/ 1367500 h 2712491"/>
              <a:gd name="connsiteX13" fmla="*/ 4809506 w 6697790"/>
              <a:gd name="connsiteY13" fmla="*/ 1156676 h 2712491"/>
              <a:gd name="connsiteX14" fmla="*/ 5223384 w 6697790"/>
              <a:gd name="connsiteY14" fmla="*/ 940575 h 2712491"/>
              <a:gd name="connsiteX15" fmla="*/ 5592104 w 6697790"/>
              <a:gd name="connsiteY15" fmla="*/ 435214 h 2712491"/>
              <a:gd name="connsiteX16" fmla="*/ 5938249 w 6697790"/>
              <a:gd name="connsiteY16" fmla="*/ 142729 h 2712491"/>
              <a:gd name="connsiteX17" fmla="*/ 6329548 w 6697790"/>
              <a:gd name="connsiteY17" fmla="*/ 34532 h 2712491"/>
              <a:gd name="connsiteX18" fmla="*/ 6680422 w 6697790"/>
              <a:gd name="connsiteY18" fmla="*/ 0 h 2712491"/>
              <a:gd name="connsiteX19" fmla="*/ 6697683 w 6697790"/>
              <a:gd name="connsiteY19" fmla="*/ 2712491 h 2712491"/>
              <a:gd name="connsiteX20" fmla="*/ 0 w 6697790"/>
              <a:gd name="connsiteY20" fmla="*/ 2688740 h 2712491"/>
              <a:gd name="connsiteX0" fmla="*/ 0 w 6697790"/>
              <a:gd name="connsiteY0" fmla="*/ 2688740 h 2712491"/>
              <a:gd name="connsiteX1" fmla="*/ 356260 w 6697790"/>
              <a:gd name="connsiteY1" fmla="*/ 2664990 h 2712491"/>
              <a:gd name="connsiteX2" fmla="*/ 736270 w 6697790"/>
              <a:gd name="connsiteY2" fmla="*/ 2664990 h 2712491"/>
              <a:gd name="connsiteX3" fmla="*/ 1128156 w 6697790"/>
              <a:gd name="connsiteY3" fmla="*/ 2664990 h 2712491"/>
              <a:gd name="connsiteX4" fmla="*/ 1495704 w 6697790"/>
              <a:gd name="connsiteY4" fmla="*/ 2608545 h 2712491"/>
              <a:gd name="connsiteX5" fmla="*/ 1851964 w 6697790"/>
              <a:gd name="connsiteY5" fmla="*/ 2574092 h 2712491"/>
              <a:gd name="connsiteX6" fmla="*/ 2232561 w 6697790"/>
              <a:gd name="connsiteY6" fmla="*/ 2573506 h 2712491"/>
              <a:gd name="connsiteX7" fmla="*/ 2610811 w 6697790"/>
              <a:gd name="connsiteY7" fmla="*/ 2504599 h 2712491"/>
              <a:gd name="connsiteX8" fmla="*/ 2946839 w 6697790"/>
              <a:gd name="connsiteY8" fmla="*/ 2480849 h 2712491"/>
              <a:gd name="connsiteX9" fmla="*/ 3326851 w 6697790"/>
              <a:gd name="connsiteY9" fmla="*/ 2366787 h 2712491"/>
              <a:gd name="connsiteX10" fmla="*/ 3715804 w 6697790"/>
              <a:gd name="connsiteY10" fmla="*/ 2116672 h 2712491"/>
              <a:gd name="connsiteX11" fmla="*/ 4129681 w 6697790"/>
              <a:gd name="connsiteY11" fmla="*/ 1855855 h 2712491"/>
              <a:gd name="connsiteX12" fmla="*/ 4418793 w 6697790"/>
              <a:gd name="connsiteY12" fmla="*/ 1367500 h 2712491"/>
              <a:gd name="connsiteX13" fmla="*/ 4809506 w 6697790"/>
              <a:gd name="connsiteY13" fmla="*/ 1156676 h 2712491"/>
              <a:gd name="connsiteX14" fmla="*/ 5223384 w 6697790"/>
              <a:gd name="connsiteY14" fmla="*/ 940575 h 2712491"/>
              <a:gd name="connsiteX15" fmla="*/ 5592104 w 6697790"/>
              <a:gd name="connsiteY15" fmla="*/ 435214 h 2712491"/>
              <a:gd name="connsiteX16" fmla="*/ 5938249 w 6697790"/>
              <a:gd name="connsiteY16" fmla="*/ 142729 h 2712491"/>
              <a:gd name="connsiteX17" fmla="*/ 6329548 w 6697790"/>
              <a:gd name="connsiteY17" fmla="*/ 34532 h 2712491"/>
              <a:gd name="connsiteX18" fmla="*/ 6680422 w 6697790"/>
              <a:gd name="connsiteY18" fmla="*/ 0 h 2712491"/>
              <a:gd name="connsiteX19" fmla="*/ 6697683 w 6697790"/>
              <a:gd name="connsiteY19" fmla="*/ 2712491 h 2712491"/>
              <a:gd name="connsiteX20" fmla="*/ 0 w 6697790"/>
              <a:gd name="connsiteY20" fmla="*/ 2688740 h 2712491"/>
              <a:gd name="connsiteX0" fmla="*/ 0 w 6697790"/>
              <a:gd name="connsiteY0" fmla="*/ 2688740 h 2712491"/>
              <a:gd name="connsiteX1" fmla="*/ 356260 w 6697790"/>
              <a:gd name="connsiteY1" fmla="*/ 2664990 h 2712491"/>
              <a:gd name="connsiteX2" fmla="*/ 736270 w 6697790"/>
              <a:gd name="connsiteY2" fmla="*/ 2664990 h 2712491"/>
              <a:gd name="connsiteX3" fmla="*/ 1128156 w 6697790"/>
              <a:gd name="connsiteY3" fmla="*/ 2664990 h 2712491"/>
              <a:gd name="connsiteX4" fmla="*/ 1495704 w 6697790"/>
              <a:gd name="connsiteY4" fmla="*/ 2608545 h 2712491"/>
              <a:gd name="connsiteX5" fmla="*/ 1851964 w 6697790"/>
              <a:gd name="connsiteY5" fmla="*/ 2574092 h 2712491"/>
              <a:gd name="connsiteX6" fmla="*/ 2232561 w 6697790"/>
              <a:gd name="connsiteY6" fmla="*/ 2573506 h 2712491"/>
              <a:gd name="connsiteX7" fmla="*/ 2610811 w 6697790"/>
              <a:gd name="connsiteY7" fmla="*/ 2504599 h 2712491"/>
              <a:gd name="connsiteX8" fmla="*/ 2946839 w 6697790"/>
              <a:gd name="connsiteY8" fmla="*/ 2480849 h 2712491"/>
              <a:gd name="connsiteX9" fmla="*/ 3326851 w 6697790"/>
              <a:gd name="connsiteY9" fmla="*/ 2366787 h 2712491"/>
              <a:gd name="connsiteX10" fmla="*/ 3715804 w 6697790"/>
              <a:gd name="connsiteY10" fmla="*/ 2116672 h 2712491"/>
              <a:gd name="connsiteX11" fmla="*/ 4129681 w 6697790"/>
              <a:gd name="connsiteY11" fmla="*/ 1855855 h 2712491"/>
              <a:gd name="connsiteX12" fmla="*/ 4463948 w 6697790"/>
              <a:gd name="connsiteY12" fmla="*/ 1740034 h 2712491"/>
              <a:gd name="connsiteX13" fmla="*/ 4809506 w 6697790"/>
              <a:gd name="connsiteY13" fmla="*/ 1156676 h 2712491"/>
              <a:gd name="connsiteX14" fmla="*/ 5223384 w 6697790"/>
              <a:gd name="connsiteY14" fmla="*/ 940575 h 2712491"/>
              <a:gd name="connsiteX15" fmla="*/ 5592104 w 6697790"/>
              <a:gd name="connsiteY15" fmla="*/ 435214 h 2712491"/>
              <a:gd name="connsiteX16" fmla="*/ 5938249 w 6697790"/>
              <a:gd name="connsiteY16" fmla="*/ 142729 h 2712491"/>
              <a:gd name="connsiteX17" fmla="*/ 6329548 w 6697790"/>
              <a:gd name="connsiteY17" fmla="*/ 34532 h 2712491"/>
              <a:gd name="connsiteX18" fmla="*/ 6680422 w 6697790"/>
              <a:gd name="connsiteY18" fmla="*/ 0 h 2712491"/>
              <a:gd name="connsiteX19" fmla="*/ 6697683 w 6697790"/>
              <a:gd name="connsiteY19" fmla="*/ 2712491 h 2712491"/>
              <a:gd name="connsiteX20" fmla="*/ 0 w 6697790"/>
              <a:gd name="connsiteY20" fmla="*/ 2688740 h 2712491"/>
              <a:gd name="connsiteX0" fmla="*/ 0 w 6697790"/>
              <a:gd name="connsiteY0" fmla="*/ 2688740 h 2712491"/>
              <a:gd name="connsiteX1" fmla="*/ 356260 w 6697790"/>
              <a:gd name="connsiteY1" fmla="*/ 2664990 h 2712491"/>
              <a:gd name="connsiteX2" fmla="*/ 736270 w 6697790"/>
              <a:gd name="connsiteY2" fmla="*/ 2664990 h 2712491"/>
              <a:gd name="connsiteX3" fmla="*/ 1128156 w 6697790"/>
              <a:gd name="connsiteY3" fmla="*/ 2664990 h 2712491"/>
              <a:gd name="connsiteX4" fmla="*/ 1495704 w 6697790"/>
              <a:gd name="connsiteY4" fmla="*/ 2608545 h 2712491"/>
              <a:gd name="connsiteX5" fmla="*/ 1851964 w 6697790"/>
              <a:gd name="connsiteY5" fmla="*/ 2574092 h 2712491"/>
              <a:gd name="connsiteX6" fmla="*/ 2232561 w 6697790"/>
              <a:gd name="connsiteY6" fmla="*/ 2573506 h 2712491"/>
              <a:gd name="connsiteX7" fmla="*/ 2610811 w 6697790"/>
              <a:gd name="connsiteY7" fmla="*/ 2504599 h 2712491"/>
              <a:gd name="connsiteX8" fmla="*/ 2946839 w 6697790"/>
              <a:gd name="connsiteY8" fmla="*/ 2480849 h 2712491"/>
              <a:gd name="connsiteX9" fmla="*/ 3326851 w 6697790"/>
              <a:gd name="connsiteY9" fmla="*/ 2366787 h 2712491"/>
              <a:gd name="connsiteX10" fmla="*/ 3704515 w 6697790"/>
              <a:gd name="connsiteY10" fmla="*/ 1958627 h 2712491"/>
              <a:gd name="connsiteX11" fmla="*/ 4129681 w 6697790"/>
              <a:gd name="connsiteY11" fmla="*/ 1855855 h 2712491"/>
              <a:gd name="connsiteX12" fmla="*/ 4463948 w 6697790"/>
              <a:gd name="connsiteY12" fmla="*/ 1740034 h 2712491"/>
              <a:gd name="connsiteX13" fmla="*/ 4809506 w 6697790"/>
              <a:gd name="connsiteY13" fmla="*/ 1156676 h 2712491"/>
              <a:gd name="connsiteX14" fmla="*/ 5223384 w 6697790"/>
              <a:gd name="connsiteY14" fmla="*/ 940575 h 2712491"/>
              <a:gd name="connsiteX15" fmla="*/ 5592104 w 6697790"/>
              <a:gd name="connsiteY15" fmla="*/ 435214 h 2712491"/>
              <a:gd name="connsiteX16" fmla="*/ 5938249 w 6697790"/>
              <a:gd name="connsiteY16" fmla="*/ 142729 h 2712491"/>
              <a:gd name="connsiteX17" fmla="*/ 6329548 w 6697790"/>
              <a:gd name="connsiteY17" fmla="*/ 34532 h 2712491"/>
              <a:gd name="connsiteX18" fmla="*/ 6680422 w 6697790"/>
              <a:gd name="connsiteY18" fmla="*/ 0 h 2712491"/>
              <a:gd name="connsiteX19" fmla="*/ 6697683 w 6697790"/>
              <a:gd name="connsiteY19" fmla="*/ 2712491 h 2712491"/>
              <a:gd name="connsiteX20" fmla="*/ 0 w 6697790"/>
              <a:gd name="connsiteY20" fmla="*/ 2688740 h 2712491"/>
              <a:gd name="connsiteX0" fmla="*/ 0 w 6697790"/>
              <a:gd name="connsiteY0" fmla="*/ 2688740 h 2712491"/>
              <a:gd name="connsiteX1" fmla="*/ 385756 w 6697790"/>
              <a:gd name="connsiteY1" fmla="*/ 983674 h 2712491"/>
              <a:gd name="connsiteX2" fmla="*/ 736270 w 6697790"/>
              <a:gd name="connsiteY2" fmla="*/ 2664990 h 2712491"/>
              <a:gd name="connsiteX3" fmla="*/ 1128156 w 6697790"/>
              <a:gd name="connsiteY3" fmla="*/ 2664990 h 2712491"/>
              <a:gd name="connsiteX4" fmla="*/ 1495704 w 6697790"/>
              <a:gd name="connsiteY4" fmla="*/ 2608545 h 2712491"/>
              <a:gd name="connsiteX5" fmla="*/ 1851964 w 6697790"/>
              <a:gd name="connsiteY5" fmla="*/ 2574092 h 2712491"/>
              <a:gd name="connsiteX6" fmla="*/ 2232561 w 6697790"/>
              <a:gd name="connsiteY6" fmla="*/ 2573506 h 2712491"/>
              <a:gd name="connsiteX7" fmla="*/ 2610811 w 6697790"/>
              <a:gd name="connsiteY7" fmla="*/ 2504599 h 2712491"/>
              <a:gd name="connsiteX8" fmla="*/ 2946839 w 6697790"/>
              <a:gd name="connsiteY8" fmla="*/ 2480849 h 2712491"/>
              <a:gd name="connsiteX9" fmla="*/ 3326851 w 6697790"/>
              <a:gd name="connsiteY9" fmla="*/ 2366787 h 2712491"/>
              <a:gd name="connsiteX10" fmla="*/ 3704515 w 6697790"/>
              <a:gd name="connsiteY10" fmla="*/ 1958627 h 2712491"/>
              <a:gd name="connsiteX11" fmla="*/ 4129681 w 6697790"/>
              <a:gd name="connsiteY11" fmla="*/ 1855855 h 2712491"/>
              <a:gd name="connsiteX12" fmla="*/ 4463948 w 6697790"/>
              <a:gd name="connsiteY12" fmla="*/ 1740034 h 2712491"/>
              <a:gd name="connsiteX13" fmla="*/ 4809506 w 6697790"/>
              <a:gd name="connsiteY13" fmla="*/ 1156676 h 2712491"/>
              <a:gd name="connsiteX14" fmla="*/ 5223384 w 6697790"/>
              <a:gd name="connsiteY14" fmla="*/ 940575 h 2712491"/>
              <a:gd name="connsiteX15" fmla="*/ 5592104 w 6697790"/>
              <a:gd name="connsiteY15" fmla="*/ 435214 h 2712491"/>
              <a:gd name="connsiteX16" fmla="*/ 5938249 w 6697790"/>
              <a:gd name="connsiteY16" fmla="*/ 142729 h 2712491"/>
              <a:gd name="connsiteX17" fmla="*/ 6329548 w 6697790"/>
              <a:gd name="connsiteY17" fmla="*/ 34532 h 2712491"/>
              <a:gd name="connsiteX18" fmla="*/ 6680422 w 6697790"/>
              <a:gd name="connsiteY18" fmla="*/ 0 h 2712491"/>
              <a:gd name="connsiteX19" fmla="*/ 6697683 w 6697790"/>
              <a:gd name="connsiteY19" fmla="*/ 2712491 h 2712491"/>
              <a:gd name="connsiteX20" fmla="*/ 0 w 6697790"/>
              <a:gd name="connsiteY20" fmla="*/ 2688740 h 2712491"/>
              <a:gd name="connsiteX0" fmla="*/ 0 w 6697790"/>
              <a:gd name="connsiteY0" fmla="*/ 2688740 h 2712491"/>
              <a:gd name="connsiteX1" fmla="*/ 405420 w 6697790"/>
              <a:gd name="connsiteY1" fmla="*/ 256087 h 2712491"/>
              <a:gd name="connsiteX2" fmla="*/ 736270 w 6697790"/>
              <a:gd name="connsiteY2" fmla="*/ 2664990 h 2712491"/>
              <a:gd name="connsiteX3" fmla="*/ 1128156 w 6697790"/>
              <a:gd name="connsiteY3" fmla="*/ 2664990 h 2712491"/>
              <a:gd name="connsiteX4" fmla="*/ 1495704 w 6697790"/>
              <a:gd name="connsiteY4" fmla="*/ 2608545 h 2712491"/>
              <a:gd name="connsiteX5" fmla="*/ 1851964 w 6697790"/>
              <a:gd name="connsiteY5" fmla="*/ 2574092 h 2712491"/>
              <a:gd name="connsiteX6" fmla="*/ 2232561 w 6697790"/>
              <a:gd name="connsiteY6" fmla="*/ 2573506 h 2712491"/>
              <a:gd name="connsiteX7" fmla="*/ 2610811 w 6697790"/>
              <a:gd name="connsiteY7" fmla="*/ 2504599 h 2712491"/>
              <a:gd name="connsiteX8" fmla="*/ 2946839 w 6697790"/>
              <a:gd name="connsiteY8" fmla="*/ 2480849 h 2712491"/>
              <a:gd name="connsiteX9" fmla="*/ 3326851 w 6697790"/>
              <a:gd name="connsiteY9" fmla="*/ 2366787 h 2712491"/>
              <a:gd name="connsiteX10" fmla="*/ 3704515 w 6697790"/>
              <a:gd name="connsiteY10" fmla="*/ 1958627 h 2712491"/>
              <a:gd name="connsiteX11" fmla="*/ 4129681 w 6697790"/>
              <a:gd name="connsiteY11" fmla="*/ 1855855 h 2712491"/>
              <a:gd name="connsiteX12" fmla="*/ 4463948 w 6697790"/>
              <a:gd name="connsiteY12" fmla="*/ 1740034 h 2712491"/>
              <a:gd name="connsiteX13" fmla="*/ 4809506 w 6697790"/>
              <a:gd name="connsiteY13" fmla="*/ 1156676 h 2712491"/>
              <a:gd name="connsiteX14" fmla="*/ 5223384 w 6697790"/>
              <a:gd name="connsiteY14" fmla="*/ 940575 h 2712491"/>
              <a:gd name="connsiteX15" fmla="*/ 5592104 w 6697790"/>
              <a:gd name="connsiteY15" fmla="*/ 435214 h 2712491"/>
              <a:gd name="connsiteX16" fmla="*/ 5938249 w 6697790"/>
              <a:gd name="connsiteY16" fmla="*/ 142729 h 2712491"/>
              <a:gd name="connsiteX17" fmla="*/ 6329548 w 6697790"/>
              <a:gd name="connsiteY17" fmla="*/ 34532 h 2712491"/>
              <a:gd name="connsiteX18" fmla="*/ 6680422 w 6697790"/>
              <a:gd name="connsiteY18" fmla="*/ 0 h 2712491"/>
              <a:gd name="connsiteX19" fmla="*/ 6697683 w 6697790"/>
              <a:gd name="connsiteY19" fmla="*/ 2712491 h 2712491"/>
              <a:gd name="connsiteX20" fmla="*/ 0 w 6697790"/>
              <a:gd name="connsiteY20" fmla="*/ 2688740 h 2712491"/>
              <a:gd name="connsiteX0" fmla="*/ 0 w 6697790"/>
              <a:gd name="connsiteY0" fmla="*/ 2688740 h 2712491"/>
              <a:gd name="connsiteX1" fmla="*/ 405420 w 6697790"/>
              <a:gd name="connsiteY1" fmla="*/ 256087 h 2712491"/>
              <a:gd name="connsiteX2" fmla="*/ 746102 w 6697790"/>
              <a:gd name="connsiteY2" fmla="*/ 118435 h 2712491"/>
              <a:gd name="connsiteX3" fmla="*/ 1128156 w 6697790"/>
              <a:gd name="connsiteY3" fmla="*/ 2664990 h 2712491"/>
              <a:gd name="connsiteX4" fmla="*/ 1495704 w 6697790"/>
              <a:gd name="connsiteY4" fmla="*/ 2608545 h 2712491"/>
              <a:gd name="connsiteX5" fmla="*/ 1851964 w 6697790"/>
              <a:gd name="connsiteY5" fmla="*/ 2574092 h 2712491"/>
              <a:gd name="connsiteX6" fmla="*/ 2232561 w 6697790"/>
              <a:gd name="connsiteY6" fmla="*/ 2573506 h 2712491"/>
              <a:gd name="connsiteX7" fmla="*/ 2610811 w 6697790"/>
              <a:gd name="connsiteY7" fmla="*/ 2504599 h 2712491"/>
              <a:gd name="connsiteX8" fmla="*/ 2946839 w 6697790"/>
              <a:gd name="connsiteY8" fmla="*/ 2480849 h 2712491"/>
              <a:gd name="connsiteX9" fmla="*/ 3326851 w 6697790"/>
              <a:gd name="connsiteY9" fmla="*/ 2366787 h 2712491"/>
              <a:gd name="connsiteX10" fmla="*/ 3704515 w 6697790"/>
              <a:gd name="connsiteY10" fmla="*/ 1958627 h 2712491"/>
              <a:gd name="connsiteX11" fmla="*/ 4129681 w 6697790"/>
              <a:gd name="connsiteY11" fmla="*/ 1855855 h 2712491"/>
              <a:gd name="connsiteX12" fmla="*/ 4463948 w 6697790"/>
              <a:gd name="connsiteY12" fmla="*/ 1740034 h 2712491"/>
              <a:gd name="connsiteX13" fmla="*/ 4809506 w 6697790"/>
              <a:gd name="connsiteY13" fmla="*/ 1156676 h 2712491"/>
              <a:gd name="connsiteX14" fmla="*/ 5223384 w 6697790"/>
              <a:gd name="connsiteY14" fmla="*/ 940575 h 2712491"/>
              <a:gd name="connsiteX15" fmla="*/ 5592104 w 6697790"/>
              <a:gd name="connsiteY15" fmla="*/ 435214 h 2712491"/>
              <a:gd name="connsiteX16" fmla="*/ 5938249 w 6697790"/>
              <a:gd name="connsiteY16" fmla="*/ 142729 h 2712491"/>
              <a:gd name="connsiteX17" fmla="*/ 6329548 w 6697790"/>
              <a:gd name="connsiteY17" fmla="*/ 34532 h 2712491"/>
              <a:gd name="connsiteX18" fmla="*/ 6680422 w 6697790"/>
              <a:gd name="connsiteY18" fmla="*/ 0 h 2712491"/>
              <a:gd name="connsiteX19" fmla="*/ 6697683 w 6697790"/>
              <a:gd name="connsiteY19" fmla="*/ 2712491 h 2712491"/>
              <a:gd name="connsiteX20" fmla="*/ 0 w 6697790"/>
              <a:gd name="connsiteY20" fmla="*/ 2688740 h 2712491"/>
              <a:gd name="connsiteX0" fmla="*/ 0 w 6697790"/>
              <a:gd name="connsiteY0" fmla="*/ 2688740 h 2712491"/>
              <a:gd name="connsiteX1" fmla="*/ 405420 w 6697790"/>
              <a:gd name="connsiteY1" fmla="*/ 256087 h 2712491"/>
              <a:gd name="connsiteX2" fmla="*/ 746102 w 6697790"/>
              <a:gd name="connsiteY2" fmla="*/ 118435 h 2712491"/>
              <a:gd name="connsiteX3" fmla="*/ 1167485 w 6697790"/>
              <a:gd name="connsiteY3" fmla="*/ 619880 h 2712491"/>
              <a:gd name="connsiteX4" fmla="*/ 1495704 w 6697790"/>
              <a:gd name="connsiteY4" fmla="*/ 2608545 h 2712491"/>
              <a:gd name="connsiteX5" fmla="*/ 1851964 w 6697790"/>
              <a:gd name="connsiteY5" fmla="*/ 2574092 h 2712491"/>
              <a:gd name="connsiteX6" fmla="*/ 2232561 w 6697790"/>
              <a:gd name="connsiteY6" fmla="*/ 2573506 h 2712491"/>
              <a:gd name="connsiteX7" fmla="*/ 2610811 w 6697790"/>
              <a:gd name="connsiteY7" fmla="*/ 2504599 h 2712491"/>
              <a:gd name="connsiteX8" fmla="*/ 2946839 w 6697790"/>
              <a:gd name="connsiteY8" fmla="*/ 2480849 h 2712491"/>
              <a:gd name="connsiteX9" fmla="*/ 3326851 w 6697790"/>
              <a:gd name="connsiteY9" fmla="*/ 2366787 h 2712491"/>
              <a:gd name="connsiteX10" fmla="*/ 3704515 w 6697790"/>
              <a:gd name="connsiteY10" fmla="*/ 1958627 h 2712491"/>
              <a:gd name="connsiteX11" fmla="*/ 4129681 w 6697790"/>
              <a:gd name="connsiteY11" fmla="*/ 1855855 h 2712491"/>
              <a:gd name="connsiteX12" fmla="*/ 4463948 w 6697790"/>
              <a:gd name="connsiteY12" fmla="*/ 1740034 h 2712491"/>
              <a:gd name="connsiteX13" fmla="*/ 4809506 w 6697790"/>
              <a:gd name="connsiteY13" fmla="*/ 1156676 h 2712491"/>
              <a:gd name="connsiteX14" fmla="*/ 5223384 w 6697790"/>
              <a:gd name="connsiteY14" fmla="*/ 940575 h 2712491"/>
              <a:gd name="connsiteX15" fmla="*/ 5592104 w 6697790"/>
              <a:gd name="connsiteY15" fmla="*/ 435214 h 2712491"/>
              <a:gd name="connsiteX16" fmla="*/ 5938249 w 6697790"/>
              <a:gd name="connsiteY16" fmla="*/ 142729 h 2712491"/>
              <a:gd name="connsiteX17" fmla="*/ 6329548 w 6697790"/>
              <a:gd name="connsiteY17" fmla="*/ 34532 h 2712491"/>
              <a:gd name="connsiteX18" fmla="*/ 6680422 w 6697790"/>
              <a:gd name="connsiteY18" fmla="*/ 0 h 2712491"/>
              <a:gd name="connsiteX19" fmla="*/ 6697683 w 6697790"/>
              <a:gd name="connsiteY19" fmla="*/ 2712491 h 2712491"/>
              <a:gd name="connsiteX20" fmla="*/ 0 w 6697790"/>
              <a:gd name="connsiteY20" fmla="*/ 2688740 h 2712491"/>
              <a:gd name="connsiteX0" fmla="*/ 0 w 6697790"/>
              <a:gd name="connsiteY0" fmla="*/ 2688740 h 2712491"/>
              <a:gd name="connsiteX1" fmla="*/ 405420 w 6697790"/>
              <a:gd name="connsiteY1" fmla="*/ 256087 h 2712491"/>
              <a:gd name="connsiteX2" fmla="*/ 746102 w 6697790"/>
              <a:gd name="connsiteY2" fmla="*/ 118435 h 2712491"/>
              <a:gd name="connsiteX3" fmla="*/ 1167485 w 6697790"/>
              <a:gd name="connsiteY3" fmla="*/ 619880 h 2712491"/>
              <a:gd name="connsiteX4" fmla="*/ 1515368 w 6697790"/>
              <a:gd name="connsiteY4" fmla="*/ 937061 h 2712491"/>
              <a:gd name="connsiteX5" fmla="*/ 1851964 w 6697790"/>
              <a:gd name="connsiteY5" fmla="*/ 2574092 h 2712491"/>
              <a:gd name="connsiteX6" fmla="*/ 2232561 w 6697790"/>
              <a:gd name="connsiteY6" fmla="*/ 2573506 h 2712491"/>
              <a:gd name="connsiteX7" fmla="*/ 2610811 w 6697790"/>
              <a:gd name="connsiteY7" fmla="*/ 2504599 h 2712491"/>
              <a:gd name="connsiteX8" fmla="*/ 2946839 w 6697790"/>
              <a:gd name="connsiteY8" fmla="*/ 2480849 h 2712491"/>
              <a:gd name="connsiteX9" fmla="*/ 3326851 w 6697790"/>
              <a:gd name="connsiteY9" fmla="*/ 2366787 h 2712491"/>
              <a:gd name="connsiteX10" fmla="*/ 3704515 w 6697790"/>
              <a:gd name="connsiteY10" fmla="*/ 1958627 h 2712491"/>
              <a:gd name="connsiteX11" fmla="*/ 4129681 w 6697790"/>
              <a:gd name="connsiteY11" fmla="*/ 1855855 h 2712491"/>
              <a:gd name="connsiteX12" fmla="*/ 4463948 w 6697790"/>
              <a:gd name="connsiteY12" fmla="*/ 1740034 h 2712491"/>
              <a:gd name="connsiteX13" fmla="*/ 4809506 w 6697790"/>
              <a:gd name="connsiteY13" fmla="*/ 1156676 h 2712491"/>
              <a:gd name="connsiteX14" fmla="*/ 5223384 w 6697790"/>
              <a:gd name="connsiteY14" fmla="*/ 940575 h 2712491"/>
              <a:gd name="connsiteX15" fmla="*/ 5592104 w 6697790"/>
              <a:gd name="connsiteY15" fmla="*/ 435214 h 2712491"/>
              <a:gd name="connsiteX16" fmla="*/ 5938249 w 6697790"/>
              <a:gd name="connsiteY16" fmla="*/ 142729 h 2712491"/>
              <a:gd name="connsiteX17" fmla="*/ 6329548 w 6697790"/>
              <a:gd name="connsiteY17" fmla="*/ 34532 h 2712491"/>
              <a:gd name="connsiteX18" fmla="*/ 6680422 w 6697790"/>
              <a:gd name="connsiteY18" fmla="*/ 0 h 2712491"/>
              <a:gd name="connsiteX19" fmla="*/ 6697683 w 6697790"/>
              <a:gd name="connsiteY19" fmla="*/ 2712491 h 2712491"/>
              <a:gd name="connsiteX20" fmla="*/ 0 w 6697790"/>
              <a:gd name="connsiteY20" fmla="*/ 2688740 h 2712491"/>
              <a:gd name="connsiteX0" fmla="*/ 0 w 6697790"/>
              <a:gd name="connsiteY0" fmla="*/ 2688740 h 2712491"/>
              <a:gd name="connsiteX1" fmla="*/ 405420 w 6697790"/>
              <a:gd name="connsiteY1" fmla="*/ 256087 h 2712491"/>
              <a:gd name="connsiteX2" fmla="*/ 746102 w 6697790"/>
              <a:gd name="connsiteY2" fmla="*/ 118435 h 2712491"/>
              <a:gd name="connsiteX3" fmla="*/ 1167485 w 6697790"/>
              <a:gd name="connsiteY3" fmla="*/ 619880 h 2712491"/>
              <a:gd name="connsiteX4" fmla="*/ 1515368 w 6697790"/>
              <a:gd name="connsiteY4" fmla="*/ 937061 h 2712491"/>
              <a:gd name="connsiteX5" fmla="*/ 1891293 w 6697790"/>
              <a:gd name="connsiteY5" fmla="*/ 450324 h 2712491"/>
              <a:gd name="connsiteX6" fmla="*/ 2232561 w 6697790"/>
              <a:gd name="connsiteY6" fmla="*/ 2573506 h 2712491"/>
              <a:gd name="connsiteX7" fmla="*/ 2610811 w 6697790"/>
              <a:gd name="connsiteY7" fmla="*/ 2504599 h 2712491"/>
              <a:gd name="connsiteX8" fmla="*/ 2946839 w 6697790"/>
              <a:gd name="connsiteY8" fmla="*/ 2480849 h 2712491"/>
              <a:gd name="connsiteX9" fmla="*/ 3326851 w 6697790"/>
              <a:gd name="connsiteY9" fmla="*/ 2366787 h 2712491"/>
              <a:gd name="connsiteX10" fmla="*/ 3704515 w 6697790"/>
              <a:gd name="connsiteY10" fmla="*/ 1958627 h 2712491"/>
              <a:gd name="connsiteX11" fmla="*/ 4129681 w 6697790"/>
              <a:gd name="connsiteY11" fmla="*/ 1855855 h 2712491"/>
              <a:gd name="connsiteX12" fmla="*/ 4463948 w 6697790"/>
              <a:gd name="connsiteY12" fmla="*/ 1740034 h 2712491"/>
              <a:gd name="connsiteX13" fmla="*/ 4809506 w 6697790"/>
              <a:gd name="connsiteY13" fmla="*/ 1156676 h 2712491"/>
              <a:gd name="connsiteX14" fmla="*/ 5223384 w 6697790"/>
              <a:gd name="connsiteY14" fmla="*/ 940575 h 2712491"/>
              <a:gd name="connsiteX15" fmla="*/ 5592104 w 6697790"/>
              <a:gd name="connsiteY15" fmla="*/ 435214 h 2712491"/>
              <a:gd name="connsiteX16" fmla="*/ 5938249 w 6697790"/>
              <a:gd name="connsiteY16" fmla="*/ 142729 h 2712491"/>
              <a:gd name="connsiteX17" fmla="*/ 6329548 w 6697790"/>
              <a:gd name="connsiteY17" fmla="*/ 34532 h 2712491"/>
              <a:gd name="connsiteX18" fmla="*/ 6680422 w 6697790"/>
              <a:gd name="connsiteY18" fmla="*/ 0 h 2712491"/>
              <a:gd name="connsiteX19" fmla="*/ 6697683 w 6697790"/>
              <a:gd name="connsiteY19" fmla="*/ 2712491 h 2712491"/>
              <a:gd name="connsiteX20" fmla="*/ 0 w 6697790"/>
              <a:gd name="connsiteY20" fmla="*/ 2688740 h 2712491"/>
              <a:gd name="connsiteX0" fmla="*/ 0 w 6697790"/>
              <a:gd name="connsiteY0" fmla="*/ 3045247 h 3068998"/>
              <a:gd name="connsiteX1" fmla="*/ 405420 w 6697790"/>
              <a:gd name="connsiteY1" fmla="*/ 612594 h 3068998"/>
              <a:gd name="connsiteX2" fmla="*/ 746102 w 6697790"/>
              <a:gd name="connsiteY2" fmla="*/ 474942 h 3068998"/>
              <a:gd name="connsiteX3" fmla="*/ 1167485 w 6697790"/>
              <a:gd name="connsiteY3" fmla="*/ 976387 h 3068998"/>
              <a:gd name="connsiteX4" fmla="*/ 1515368 w 6697790"/>
              <a:gd name="connsiteY4" fmla="*/ 1293568 h 3068998"/>
              <a:gd name="connsiteX5" fmla="*/ 1891293 w 6697790"/>
              <a:gd name="connsiteY5" fmla="*/ 806831 h 3068998"/>
              <a:gd name="connsiteX6" fmla="*/ 2242393 w 6697790"/>
              <a:gd name="connsiteY6" fmla="*/ 0 h 3068998"/>
              <a:gd name="connsiteX7" fmla="*/ 2610811 w 6697790"/>
              <a:gd name="connsiteY7" fmla="*/ 2861106 h 3068998"/>
              <a:gd name="connsiteX8" fmla="*/ 2946839 w 6697790"/>
              <a:gd name="connsiteY8" fmla="*/ 2837356 h 3068998"/>
              <a:gd name="connsiteX9" fmla="*/ 3326851 w 6697790"/>
              <a:gd name="connsiteY9" fmla="*/ 2723294 h 3068998"/>
              <a:gd name="connsiteX10" fmla="*/ 3704515 w 6697790"/>
              <a:gd name="connsiteY10" fmla="*/ 2315134 h 3068998"/>
              <a:gd name="connsiteX11" fmla="*/ 4129681 w 6697790"/>
              <a:gd name="connsiteY11" fmla="*/ 2212362 h 3068998"/>
              <a:gd name="connsiteX12" fmla="*/ 4463948 w 6697790"/>
              <a:gd name="connsiteY12" fmla="*/ 2096541 h 3068998"/>
              <a:gd name="connsiteX13" fmla="*/ 4809506 w 6697790"/>
              <a:gd name="connsiteY13" fmla="*/ 1513183 h 3068998"/>
              <a:gd name="connsiteX14" fmla="*/ 5223384 w 6697790"/>
              <a:gd name="connsiteY14" fmla="*/ 1297082 h 3068998"/>
              <a:gd name="connsiteX15" fmla="*/ 5592104 w 6697790"/>
              <a:gd name="connsiteY15" fmla="*/ 791721 h 3068998"/>
              <a:gd name="connsiteX16" fmla="*/ 5938249 w 6697790"/>
              <a:gd name="connsiteY16" fmla="*/ 499236 h 3068998"/>
              <a:gd name="connsiteX17" fmla="*/ 6329548 w 6697790"/>
              <a:gd name="connsiteY17" fmla="*/ 391039 h 3068998"/>
              <a:gd name="connsiteX18" fmla="*/ 6680422 w 6697790"/>
              <a:gd name="connsiteY18" fmla="*/ 356507 h 3068998"/>
              <a:gd name="connsiteX19" fmla="*/ 6697683 w 6697790"/>
              <a:gd name="connsiteY19" fmla="*/ 3068998 h 3068998"/>
              <a:gd name="connsiteX20" fmla="*/ 0 w 6697790"/>
              <a:gd name="connsiteY20" fmla="*/ 3045247 h 3068998"/>
              <a:gd name="connsiteX0" fmla="*/ 0 w 6697790"/>
              <a:gd name="connsiteY0" fmla="*/ 3300967 h 3324718"/>
              <a:gd name="connsiteX1" fmla="*/ 405420 w 6697790"/>
              <a:gd name="connsiteY1" fmla="*/ 868314 h 3324718"/>
              <a:gd name="connsiteX2" fmla="*/ 746102 w 6697790"/>
              <a:gd name="connsiteY2" fmla="*/ 730662 h 3324718"/>
              <a:gd name="connsiteX3" fmla="*/ 1167485 w 6697790"/>
              <a:gd name="connsiteY3" fmla="*/ 1232107 h 3324718"/>
              <a:gd name="connsiteX4" fmla="*/ 1515368 w 6697790"/>
              <a:gd name="connsiteY4" fmla="*/ 1549288 h 3324718"/>
              <a:gd name="connsiteX5" fmla="*/ 1891293 w 6697790"/>
              <a:gd name="connsiteY5" fmla="*/ 1062551 h 3324718"/>
              <a:gd name="connsiteX6" fmla="*/ 2242393 w 6697790"/>
              <a:gd name="connsiteY6" fmla="*/ 255720 h 3324718"/>
              <a:gd name="connsiteX7" fmla="*/ 2650140 w 6697790"/>
              <a:gd name="connsiteY7" fmla="*/ 0 h 3324718"/>
              <a:gd name="connsiteX8" fmla="*/ 2946839 w 6697790"/>
              <a:gd name="connsiteY8" fmla="*/ 3093076 h 3324718"/>
              <a:gd name="connsiteX9" fmla="*/ 3326851 w 6697790"/>
              <a:gd name="connsiteY9" fmla="*/ 2979014 h 3324718"/>
              <a:gd name="connsiteX10" fmla="*/ 3704515 w 6697790"/>
              <a:gd name="connsiteY10" fmla="*/ 2570854 h 3324718"/>
              <a:gd name="connsiteX11" fmla="*/ 4129681 w 6697790"/>
              <a:gd name="connsiteY11" fmla="*/ 2468082 h 3324718"/>
              <a:gd name="connsiteX12" fmla="*/ 4463948 w 6697790"/>
              <a:gd name="connsiteY12" fmla="*/ 2352261 h 3324718"/>
              <a:gd name="connsiteX13" fmla="*/ 4809506 w 6697790"/>
              <a:gd name="connsiteY13" fmla="*/ 1768903 h 3324718"/>
              <a:gd name="connsiteX14" fmla="*/ 5223384 w 6697790"/>
              <a:gd name="connsiteY14" fmla="*/ 1552802 h 3324718"/>
              <a:gd name="connsiteX15" fmla="*/ 5592104 w 6697790"/>
              <a:gd name="connsiteY15" fmla="*/ 1047441 h 3324718"/>
              <a:gd name="connsiteX16" fmla="*/ 5938249 w 6697790"/>
              <a:gd name="connsiteY16" fmla="*/ 754956 h 3324718"/>
              <a:gd name="connsiteX17" fmla="*/ 6329548 w 6697790"/>
              <a:gd name="connsiteY17" fmla="*/ 646759 h 3324718"/>
              <a:gd name="connsiteX18" fmla="*/ 6680422 w 6697790"/>
              <a:gd name="connsiteY18" fmla="*/ 612227 h 3324718"/>
              <a:gd name="connsiteX19" fmla="*/ 6697683 w 6697790"/>
              <a:gd name="connsiteY19" fmla="*/ 3324718 h 3324718"/>
              <a:gd name="connsiteX20" fmla="*/ 0 w 6697790"/>
              <a:gd name="connsiteY20" fmla="*/ 3300967 h 3324718"/>
              <a:gd name="connsiteX0" fmla="*/ 0 w 6697790"/>
              <a:gd name="connsiteY0" fmla="*/ 3324717 h 3348468"/>
              <a:gd name="connsiteX1" fmla="*/ 405420 w 6697790"/>
              <a:gd name="connsiteY1" fmla="*/ 892064 h 3348468"/>
              <a:gd name="connsiteX2" fmla="*/ 746102 w 6697790"/>
              <a:gd name="connsiteY2" fmla="*/ 754412 h 3348468"/>
              <a:gd name="connsiteX3" fmla="*/ 1167485 w 6697790"/>
              <a:gd name="connsiteY3" fmla="*/ 1255857 h 3348468"/>
              <a:gd name="connsiteX4" fmla="*/ 1515368 w 6697790"/>
              <a:gd name="connsiteY4" fmla="*/ 1573038 h 3348468"/>
              <a:gd name="connsiteX5" fmla="*/ 1891293 w 6697790"/>
              <a:gd name="connsiteY5" fmla="*/ 1086301 h 3348468"/>
              <a:gd name="connsiteX6" fmla="*/ 2242393 w 6697790"/>
              <a:gd name="connsiteY6" fmla="*/ 279470 h 3348468"/>
              <a:gd name="connsiteX7" fmla="*/ 2650140 w 6697790"/>
              <a:gd name="connsiteY7" fmla="*/ 23750 h 3348468"/>
              <a:gd name="connsiteX8" fmla="*/ 2976336 w 6697790"/>
              <a:gd name="connsiteY8" fmla="*/ 0 h 3348468"/>
              <a:gd name="connsiteX9" fmla="*/ 3326851 w 6697790"/>
              <a:gd name="connsiteY9" fmla="*/ 3002764 h 3348468"/>
              <a:gd name="connsiteX10" fmla="*/ 3704515 w 6697790"/>
              <a:gd name="connsiteY10" fmla="*/ 2594604 h 3348468"/>
              <a:gd name="connsiteX11" fmla="*/ 4129681 w 6697790"/>
              <a:gd name="connsiteY11" fmla="*/ 2491832 h 3348468"/>
              <a:gd name="connsiteX12" fmla="*/ 4463948 w 6697790"/>
              <a:gd name="connsiteY12" fmla="*/ 2376011 h 3348468"/>
              <a:gd name="connsiteX13" fmla="*/ 4809506 w 6697790"/>
              <a:gd name="connsiteY13" fmla="*/ 1792653 h 3348468"/>
              <a:gd name="connsiteX14" fmla="*/ 5223384 w 6697790"/>
              <a:gd name="connsiteY14" fmla="*/ 1576552 h 3348468"/>
              <a:gd name="connsiteX15" fmla="*/ 5592104 w 6697790"/>
              <a:gd name="connsiteY15" fmla="*/ 1071191 h 3348468"/>
              <a:gd name="connsiteX16" fmla="*/ 5938249 w 6697790"/>
              <a:gd name="connsiteY16" fmla="*/ 778706 h 3348468"/>
              <a:gd name="connsiteX17" fmla="*/ 6329548 w 6697790"/>
              <a:gd name="connsiteY17" fmla="*/ 670509 h 3348468"/>
              <a:gd name="connsiteX18" fmla="*/ 6680422 w 6697790"/>
              <a:gd name="connsiteY18" fmla="*/ 635977 h 3348468"/>
              <a:gd name="connsiteX19" fmla="*/ 6697683 w 6697790"/>
              <a:gd name="connsiteY19" fmla="*/ 3348468 h 3348468"/>
              <a:gd name="connsiteX20" fmla="*/ 0 w 6697790"/>
              <a:gd name="connsiteY20" fmla="*/ 3324717 h 3348468"/>
              <a:gd name="connsiteX0" fmla="*/ 0 w 6697790"/>
              <a:gd name="connsiteY0" fmla="*/ 3324717 h 3348468"/>
              <a:gd name="connsiteX1" fmla="*/ 405420 w 6697790"/>
              <a:gd name="connsiteY1" fmla="*/ 892064 h 3348468"/>
              <a:gd name="connsiteX2" fmla="*/ 746102 w 6697790"/>
              <a:gd name="connsiteY2" fmla="*/ 754412 h 3348468"/>
              <a:gd name="connsiteX3" fmla="*/ 1167485 w 6697790"/>
              <a:gd name="connsiteY3" fmla="*/ 1255857 h 3348468"/>
              <a:gd name="connsiteX4" fmla="*/ 1515368 w 6697790"/>
              <a:gd name="connsiteY4" fmla="*/ 1573038 h 3348468"/>
              <a:gd name="connsiteX5" fmla="*/ 1891293 w 6697790"/>
              <a:gd name="connsiteY5" fmla="*/ 1086301 h 3348468"/>
              <a:gd name="connsiteX6" fmla="*/ 2242393 w 6697790"/>
              <a:gd name="connsiteY6" fmla="*/ 279470 h 3348468"/>
              <a:gd name="connsiteX7" fmla="*/ 2650140 w 6697790"/>
              <a:gd name="connsiteY7" fmla="*/ 23750 h 3348468"/>
              <a:gd name="connsiteX8" fmla="*/ 2976336 w 6697790"/>
              <a:gd name="connsiteY8" fmla="*/ 0 h 3348468"/>
              <a:gd name="connsiteX9" fmla="*/ 3385844 w 6697790"/>
              <a:gd name="connsiteY9" fmla="*/ 190739 h 3348468"/>
              <a:gd name="connsiteX10" fmla="*/ 3704515 w 6697790"/>
              <a:gd name="connsiteY10" fmla="*/ 2594604 h 3348468"/>
              <a:gd name="connsiteX11" fmla="*/ 4129681 w 6697790"/>
              <a:gd name="connsiteY11" fmla="*/ 2491832 h 3348468"/>
              <a:gd name="connsiteX12" fmla="*/ 4463948 w 6697790"/>
              <a:gd name="connsiteY12" fmla="*/ 2376011 h 3348468"/>
              <a:gd name="connsiteX13" fmla="*/ 4809506 w 6697790"/>
              <a:gd name="connsiteY13" fmla="*/ 1792653 h 3348468"/>
              <a:gd name="connsiteX14" fmla="*/ 5223384 w 6697790"/>
              <a:gd name="connsiteY14" fmla="*/ 1576552 h 3348468"/>
              <a:gd name="connsiteX15" fmla="*/ 5592104 w 6697790"/>
              <a:gd name="connsiteY15" fmla="*/ 1071191 h 3348468"/>
              <a:gd name="connsiteX16" fmla="*/ 5938249 w 6697790"/>
              <a:gd name="connsiteY16" fmla="*/ 778706 h 3348468"/>
              <a:gd name="connsiteX17" fmla="*/ 6329548 w 6697790"/>
              <a:gd name="connsiteY17" fmla="*/ 670509 h 3348468"/>
              <a:gd name="connsiteX18" fmla="*/ 6680422 w 6697790"/>
              <a:gd name="connsiteY18" fmla="*/ 635977 h 3348468"/>
              <a:gd name="connsiteX19" fmla="*/ 6697683 w 6697790"/>
              <a:gd name="connsiteY19" fmla="*/ 3348468 h 3348468"/>
              <a:gd name="connsiteX20" fmla="*/ 0 w 6697790"/>
              <a:gd name="connsiteY20" fmla="*/ 3324717 h 3348468"/>
              <a:gd name="connsiteX0" fmla="*/ 0 w 6697790"/>
              <a:gd name="connsiteY0" fmla="*/ 3324717 h 3348468"/>
              <a:gd name="connsiteX1" fmla="*/ 405420 w 6697790"/>
              <a:gd name="connsiteY1" fmla="*/ 892064 h 3348468"/>
              <a:gd name="connsiteX2" fmla="*/ 746102 w 6697790"/>
              <a:gd name="connsiteY2" fmla="*/ 754412 h 3348468"/>
              <a:gd name="connsiteX3" fmla="*/ 1167485 w 6697790"/>
              <a:gd name="connsiteY3" fmla="*/ 1255857 h 3348468"/>
              <a:gd name="connsiteX4" fmla="*/ 1515368 w 6697790"/>
              <a:gd name="connsiteY4" fmla="*/ 1573038 h 3348468"/>
              <a:gd name="connsiteX5" fmla="*/ 1891293 w 6697790"/>
              <a:gd name="connsiteY5" fmla="*/ 1086301 h 3348468"/>
              <a:gd name="connsiteX6" fmla="*/ 2242393 w 6697790"/>
              <a:gd name="connsiteY6" fmla="*/ 279470 h 3348468"/>
              <a:gd name="connsiteX7" fmla="*/ 2650140 w 6697790"/>
              <a:gd name="connsiteY7" fmla="*/ 23750 h 3348468"/>
              <a:gd name="connsiteX8" fmla="*/ 2976336 w 6697790"/>
              <a:gd name="connsiteY8" fmla="*/ 0 h 3348468"/>
              <a:gd name="connsiteX9" fmla="*/ 3385844 w 6697790"/>
              <a:gd name="connsiteY9" fmla="*/ 190739 h 3348468"/>
              <a:gd name="connsiteX10" fmla="*/ 3714347 w 6697790"/>
              <a:gd name="connsiteY10" fmla="*/ 284024 h 3348468"/>
              <a:gd name="connsiteX11" fmla="*/ 4129681 w 6697790"/>
              <a:gd name="connsiteY11" fmla="*/ 2491832 h 3348468"/>
              <a:gd name="connsiteX12" fmla="*/ 4463948 w 6697790"/>
              <a:gd name="connsiteY12" fmla="*/ 2376011 h 3348468"/>
              <a:gd name="connsiteX13" fmla="*/ 4809506 w 6697790"/>
              <a:gd name="connsiteY13" fmla="*/ 1792653 h 3348468"/>
              <a:gd name="connsiteX14" fmla="*/ 5223384 w 6697790"/>
              <a:gd name="connsiteY14" fmla="*/ 1576552 h 3348468"/>
              <a:gd name="connsiteX15" fmla="*/ 5592104 w 6697790"/>
              <a:gd name="connsiteY15" fmla="*/ 1071191 h 3348468"/>
              <a:gd name="connsiteX16" fmla="*/ 5938249 w 6697790"/>
              <a:gd name="connsiteY16" fmla="*/ 778706 h 3348468"/>
              <a:gd name="connsiteX17" fmla="*/ 6329548 w 6697790"/>
              <a:gd name="connsiteY17" fmla="*/ 670509 h 3348468"/>
              <a:gd name="connsiteX18" fmla="*/ 6680422 w 6697790"/>
              <a:gd name="connsiteY18" fmla="*/ 635977 h 3348468"/>
              <a:gd name="connsiteX19" fmla="*/ 6697683 w 6697790"/>
              <a:gd name="connsiteY19" fmla="*/ 3348468 h 3348468"/>
              <a:gd name="connsiteX20" fmla="*/ 0 w 6697790"/>
              <a:gd name="connsiteY20" fmla="*/ 3324717 h 3348468"/>
              <a:gd name="connsiteX0" fmla="*/ 0 w 6697790"/>
              <a:gd name="connsiteY0" fmla="*/ 3324717 h 3348468"/>
              <a:gd name="connsiteX1" fmla="*/ 405420 w 6697790"/>
              <a:gd name="connsiteY1" fmla="*/ 892064 h 3348468"/>
              <a:gd name="connsiteX2" fmla="*/ 746102 w 6697790"/>
              <a:gd name="connsiteY2" fmla="*/ 754412 h 3348468"/>
              <a:gd name="connsiteX3" fmla="*/ 1167485 w 6697790"/>
              <a:gd name="connsiteY3" fmla="*/ 1255857 h 3348468"/>
              <a:gd name="connsiteX4" fmla="*/ 1515368 w 6697790"/>
              <a:gd name="connsiteY4" fmla="*/ 1573038 h 3348468"/>
              <a:gd name="connsiteX5" fmla="*/ 1891293 w 6697790"/>
              <a:gd name="connsiteY5" fmla="*/ 1086301 h 3348468"/>
              <a:gd name="connsiteX6" fmla="*/ 2242393 w 6697790"/>
              <a:gd name="connsiteY6" fmla="*/ 279470 h 3348468"/>
              <a:gd name="connsiteX7" fmla="*/ 2650140 w 6697790"/>
              <a:gd name="connsiteY7" fmla="*/ 23750 h 3348468"/>
              <a:gd name="connsiteX8" fmla="*/ 2976336 w 6697790"/>
              <a:gd name="connsiteY8" fmla="*/ 0 h 3348468"/>
              <a:gd name="connsiteX9" fmla="*/ 3385844 w 6697790"/>
              <a:gd name="connsiteY9" fmla="*/ 190739 h 3348468"/>
              <a:gd name="connsiteX10" fmla="*/ 3714347 w 6697790"/>
              <a:gd name="connsiteY10" fmla="*/ 284024 h 3348468"/>
              <a:gd name="connsiteX11" fmla="*/ 4080519 w 6697790"/>
              <a:gd name="connsiteY11" fmla="*/ 486051 h 3348468"/>
              <a:gd name="connsiteX12" fmla="*/ 4463948 w 6697790"/>
              <a:gd name="connsiteY12" fmla="*/ 2376011 h 3348468"/>
              <a:gd name="connsiteX13" fmla="*/ 4809506 w 6697790"/>
              <a:gd name="connsiteY13" fmla="*/ 1792653 h 3348468"/>
              <a:gd name="connsiteX14" fmla="*/ 5223384 w 6697790"/>
              <a:gd name="connsiteY14" fmla="*/ 1576552 h 3348468"/>
              <a:gd name="connsiteX15" fmla="*/ 5592104 w 6697790"/>
              <a:gd name="connsiteY15" fmla="*/ 1071191 h 3348468"/>
              <a:gd name="connsiteX16" fmla="*/ 5938249 w 6697790"/>
              <a:gd name="connsiteY16" fmla="*/ 778706 h 3348468"/>
              <a:gd name="connsiteX17" fmla="*/ 6329548 w 6697790"/>
              <a:gd name="connsiteY17" fmla="*/ 670509 h 3348468"/>
              <a:gd name="connsiteX18" fmla="*/ 6680422 w 6697790"/>
              <a:gd name="connsiteY18" fmla="*/ 635977 h 3348468"/>
              <a:gd name="connsiteX19" fmla="*/ 6697683 w 6697790"/>
              <a:gd name="connsiteY19" fmla="*/ 3348468 h 3348468"/>
              <a:gd name="connsiteX20" fmla="*/ 0 w 6697790"/>
              <a:gd name="connsiteY20" fmla="*/ 3324717 h 3348468"/>
              <a:gd name="connsiteX0" fmla="*/ 0 w 6697790"/>
              <a:gd name="connsiteY0" fmla="*/ 3324717 h 3348468"/>
              <a:gd name="connsiteX1" fmla="*/ 405420 w 6697790"/>
              <a:gd name="connsiteY1" fmla="*/ 892064 h 3348468"/>
              <a:gd name="connsiteX2" fmla="*/ 746102 w 6697790"/>
              <a:gd name="connsiteY2" fmla="*/ 754412 h 3348468"/>
              <a:gd name="connsiteX3" fmla="*/ 1167485 w 6697790"/>
              <a:gd name="connsiteY3" fmla="*/ 1255857 h 3348468"/>
              <a:gd name="connsiteX4" fmla="*/ 1515368 w 6697790"/>
              <a:gd name="connsiteY4" fmla="*/ 1573038 h 3348468"/>
              <a:gd name="connsiteX5" fmla="*/ 1891293 w 6697790"/>
              <a:gd name="connsiteY5" fmla="*/ 1086301 h 3348468"/>
              <a:gd name="connsiteX6" fmla="*/ 2242393 w 6697790"/>
              <a:gd name="connsiteY6" fmla="*/ 279470 h 3348468"/>
              <a:gd name="connsiteX7" fmla="*/ 2650140 w 6697790"/>
              <a:gd name="connsiteY7" fmla="*/ 23750 h 3348468"/>
              <a:gd name="connsiteX8" fmla="*/ 2976336 w 6697790"/>
              <a:gd name="connsiteY8" fmla="*/ 0 h 3348468"/>
              <a:gd name="connsiteX9" fmla="*/ 3385844 w 6697790"/>
              <a:gd name="connsiteY9" fmla="*/ 190739 h 3348468"/>
              <a:gd name="connsiteX10" fmla="*/ 3714347 w 6697790"/>
              <a:gd name="connsiteY10" fmla="*/ 284024 h 3348468"/>
              <a:gd name="connsiteX11" fmla="*/ 4080519 w 6697790"/>
              <a:gd name="connsiteY11" fmla="*/ 486051 h 3348468"/>
              <a:gd name="connsiteX12" fmla="*/ 4493444 w 6697790"/>
              <a:gd name="connsiteY12" fmla="*/ 842179 h 3348468"/>
              <a:gd name="connsiteX13" fmla="*/ 4809506 w 6697790"/>
              <a:gd name="connsiteY13" fmla="*/ 1792653 h 3348468"/>
              <a:gd name="connsiteX14" fmla="*/ 5223384 w 6697790"/>
              <a:gd name="connsiteY14" fmla="*/ 1576552 h 3348468"/>
              <a:gd name="connsiteX15" fmla="*/ 5592104 w 6697790"/>
              <a:gd name="connsiteY15" fmla="*/ 1071191 h 3348468"/>
              <a:gd name="connsiteX16" fmla="*/ 5938249 w 6697790"/>
              <a:gd name="connsiteY16" fmla="*/ 778706 h 3348468"/>
              <a:gd name="connsiteX17" fmla="*/ 6329548 w 6697790"/>
              <a:gd name="connsiteY17" fmla="*/ 670509 h 3348468"/>
              <a:gd name="connsiteX18" fmla="*/ 6680422 w 6697790"/>
              <a:gd name="connsiteY18" fmla="*/ 635977 h 3348468"/>
              <a:gd name="connsiteX19" fmla="*/ 6697683 w 6697790"/>
              <a:gd name="connsiteY19" fmla="*/ 3348468 h 3348468"/>
              <a:gd name="connsiteX20" fmla="*/ 0 w 6697790"/>
              <a:gd name="connsiteY20" fmla="*/ 3324717 h 3348468"/>
              <a:gd name="connsiteX0" fmla="*/ 0 w 6697790"/>
              <a:gd name="connsiteY0" fmla="*/ 3324717 h 3348468"/>
              <a:gd name="connsiteX1" fmla="*/ 405420 w 6697790"/>
              <a:gd name="connsiteY1" fmla="*/ 892064 h 3348468"/>
              <a:gd name="connsiteX2" fmla="*/ 746102 w 6697790"/>
              <a:gd name="connsiteY2" fmla="*/ 754412 h 3348468"/>
              <a:gd name="connsiteX3" fmla="*/ 1167485 w 6697790"/>
              <a:gd name="connsiteY3" fmla="*/ 1255857 h 3348468"/>
              <a:gd name="connsiteX4" fmla="*/ 1515368 w 6697790"/>
              <a:gd name="connsiteY4" fmla="*/ 1573038 h 3348468"/>
              <a:gd name="connsiteX5" fmla="*/ 1891293 w 6697790"/>
              <a:gd name="connsiteY5" fmla="*/ 1086301 h 3348468"/>
              <a:gd name="connsiteX6" fmla="*/ 2242393 w 6697790"/>
              <a:gd name="connsiteY6" fmla="*/ 279470 h 3348468"/>
              <a:gd name="connsiteX7" fmla="*/ 2650140 w 6697790"/>
              <a:gd name="connsiteY7" fmla="*/ 23750 h 3348468"/>
              <a:gd name="connsiteX8" fmla="*/ 2976336 w 6697790"/>
              <a:gd name="connsiteY8" fmla="*/ 0 h 3348468"/>
              <a:gd name="connsiteX9" fmla="*/ 3385844 w 6697790"/>
              <a:gd name="connsiteY9" fmla="*/ 190739 h 3348468"/>
              <a:gd name="connsiteX10" fmla="*/ 3714347 w 6697790"/>
              <a:gd name="connsiteY10" fmla="*/ 284024 h 3348468"/>
              <a:gd name="connsiteX11" fmla="*/ 4080519 w 6697790"/>
              <a:gd name="connsiteY11" fmla="*/ 486051 h 3348468"/>
              <a:gd name="connsiteX12" fmla="*/ 4493444 w 6697790"/>
              <a:gd name="connsiteY12" fmla="*/ 842179 h 3348468"/>
              <a:gd name="connsiteX13" fmla="*/ 4829171 w 6697790"/>
              <a:gd name="connsiteY13" fmla="*/ 1094562 h 3348468"/>
              <a:gd name="connsiteX14" fmla="*/ 5223384 w 6697790"/>
              <a:gd name="connsiteY14" fmla="*/ 1576552 h 3348468"/>
              <a:gd name="connsiteX15" fmla="*/ 5592104 w 6697790"/>
              <a:gd name="connsiteY15" fmla="*/ 1071191 h 3348468"/>
              <a:gd name="connsiteX16" fmla="*/ 5938249 w 6697790"/>
              <a:gd name="connsiteY16" fmla="*/ 778706 h 3348468"/>
              <a:gd name="connsiteX17" fmla="*/ 6329548 w 6697790"/>
              <a:gd name="connsiteY17" fmla="*/ 670509 h 3348468"/>
              <a:gd name="connsiteX18" fmla="*/ 6680422 w 6697790"/>
              <a:gd name="connsiteY18" fmla="*/ 635977 h 3348468"/>
              <a:gd name="connsiteX19" fmla="*/ 6697683 w 6697790"/>
              <a:gd name="connsiteY19" fmla="*/ 3348468 h 3348468"/>
              <a:gd name="connsiteX20" fmla="*/ 0 w 6697790"/>
              <a:gd name="connsiteY20" fmla="*/ 3324717 h 3348468"/>
              <a:gd name="connsiteX0" fmla="*/ 0 w 6697790"/>
              <a:gd name="connsiteY0" fmla="*/ 3324717 h 3348468"/>
              <a:gd name="connsiteX1" fmla="*/ 405420 w 6697790"/>
              <a:gd name="connsiteY1" fmla="*/ 892064 h 3348468"/>
              <a:gd name="connsiteX2" fmla="*/ 746102 w 6697790"/>
              <a:gd name="connsiteY2" fmla="*/ 754412 h 3348468"/>
              <a:gd name="connsiteX3" fmla="*/ 1167485 w 6697790"/>
              <a:gd name="connsiteY3" fmla="*/ 1255857 h 3348468"/>
              <a:gd name="connsiteX4" fmla="*/ 1515368 w 6697790"/>
              <a:gd name="connsiteY4" fmla="*/ 1573038 h 3348468"/>
              <a:gd name="connsiteX5" fmla="*/ 1891293 w 6697790"/>
              <a:gd name="connsiteY5" fmla="*/ 1086301 h 3348468"/>
              <a:gd name="connsiteX6" fmla="*/ 2242393 w 6697790"/>
              <a:gd name="connsiteY6" fmla="*/ 279470 h 3348468"/>
              <a:gd name="connsiteX7" fmla="*/ 2650140 w 6697790"/>
              <a:gd name="connsiteY7" fmla="*/ 23750 h 3348468"/>
              <a:gd name="connsiteX8" fmla="*/ 2976336 w 6697790"/>
              <a:gd name="connsiteY8" fmla="*/ 0 h 3348468"/>
              <a:gd name="connsiteX9" fmla="*/ 3385844 w 6697790"/>
              <a:gd name="connsiteY9" fmla="*/ 190739 h 3348468"/>
              <a:gd name="connsiteX10" fmla="*/ 3714347 w 6697790"/>
              <a:gd name="connsiteY10" fmla="*/ 284024 h 3348468"/>
              <a:gd name="connsiteX11" fmla="*/ 4080519 w 6697790"/>
              <a:gd name="connsiteY11" fmla="*/ 486051 h 3348468"/>
              <a:gd name="connsiteX12" fmla="*/ 4493444 w 6697790"/>
              <a:gd name="connsiteY12" fmla="*/ 842179 h 3348468"/>
              <a:gd name="connsiteX13" fmla="*/ 4829171 w 6697790"/>
              <a:gd name="connsiteY13" fmla="*/ 1094562 h 3348468"/>
              <a:gd name="connsiteX14" fmla="*/ 5203720 w 6697790"/>
              <a:gd name="connsiteY14" fmla="*/ 1419236 h 3348468"/>
              <a:gd name="connsiteX15" fmla="*/ 5592104 w 6697790"/>
              <a:gd name="connsiteY15" fmla="*/ 1071191 h 3348468"/>
              <a:gd name="connsiteX16" fmla="*/ 5938249 w 6697790"/>
              <a:gd name="connsiteY16" fmla="*/ 778706 h 3348468"/>
              <a:gd name="connsiteX17" fmla="*/ 6329548 w 6697790"/>
              <a:gd name="connsiteY17" fmla="*/ 670509 h 3348468"/>
              <a:gd name="connsiteX18" fmla="*/ 6680422 w 6697790"/>
              <a:gd name="connsiteY18" fmla="*/ 635977 h 3348468"/>
              <a:gd name="connsiteX19" fmla="*/ 6697683 w 6697790"/>
              <a:gd name="connsiteY19" fmla="*/ 3348468 h 3348468"/>
              <a:gd name="connsiteX20" fmla="*/ 0 w 6697790"/>
              <a:gd name="connsiteY20" fmla="*/ 3324717 h 3348468"/>
              <a:gd name="connsiteX0" fmla="*/ 0 w 6697790"/>
              <a:gd name="connsiteY0" fmla="*/ 3324717 h 3348468"/>
              <a:gd name="connsiteX1" fmla="*/ 405420 w 6697790"/>
              <a:gd name="connsiteY1" fmla="*/ 892064 h 3348468"/>
              <a:gd name="connsiteX2" fmla="*/ 746102 w 6697790"/>
              <a:gd name="connsiteY2" fmla="*/ 754412 h 3348468"/>
              <a:gd name="connsiteX3" fmla="*/ 1167485 w 6697790"/>
              <a:gd name="connsiteY3" fmla="*/ 1255857 h 3348468"/>
              <a:gd name="connsiteX4" fmla="*/ 1515368 w 6697790"/>
              <a:gd name="connsiteY4" fmla="*/ 1573038 h 3348468"/>
              <a:gd name="connsiteX5" fmla="*/ 1891293 w 6697790"/>
              <a:gd name="connsiteY5" fmla="*/ 1086301 h 3348468"/>
              <a:gd name="connsiteX6" fmla="*/ 2242393 w 6697790"/>
              <a:gd name="connsiteY6" fmla="*/ 279470 h 3348468"/>
              <a:gd name="connsiteX7" fmla="*/ 2650140 w 6697790"/>
              <a:gd name="connsiteY7" fmla="*/ 23750 h 3348468"/>
              <a:gd name="connsiteX8" fmla="*/ 2976336 w 6697790"/>
              <a:gd name="connsiteY8" fmla="*/ 0 h 3348468"/>
              <a:gd name="connsiteX9" fmla="*/ 3385844 w 6697790"/>
              <a:gd name="connsiteY9" fmla="*/ 190739 h 3348468"/>
              <a:gd name="connsiteX10" fmla="*/ 3714347 w 6697790"/>
              <a:gd name="connsiteY10" fmla="*/ 284024 h 3348468"/>
              <a:gd name="connsiteX11" fmla="*/ 4080519 w 6697790"/>
              <a:gd name="connsiteY11" fmla="*/ 486051 h 3348468"/>
              <a:gd name="connsiteX12" fmla="*/ 4493444 w 6697790"/>
              <a:gd name="connsiteY12" fmla="*/ 842179 h 3348468"/>
              <a:gd name="connsiteX13" fmla="*/ 4829171 w 6697790"/>
              <a:gd name="connsiteY13" fmla="*/ 1094562 h 3348468"/>
              <a:gd name="connsiteX14" fmla="*/ 5203720 w 6697790"/>
              <a:gd name="connsiteY14" fmla="*/ 1419236 h 3348468"/>
              <a:gd name="connsiteX15" fmla="*/ 5533111 w 6697790"/>
              <a:gd name="connsiteY15" fmla="*/ 1523475 h 3348468"/>
              <a:gd name="connsiteX16" fmla="*/ 5938249 w 6697790"/>
              <a:gd name="connsiteY16" fmla="*/ 778706 h 3348468"/>
              <a:gd name="connsiteX17" fmla="*/ 6329548 w 6697790"/>
              <a:gd name="connsiteY17" fmla="*/ 670509 h 3348468"/>
              <a:gd name="connsiteX18" fmla="*/ 6680422 w 6697790"/>
              <a:gd name="connsiteY18" fmla="*/ 635977 h 3348468"/>
              <a:gd name="connsiteX19" fmla="*/ 6697683 w 6697790"/>
              <a:gd name="connsiteY19" fmla="*/ 3348468 h 3348468"/>
              <a:gd name="connsiteX20" fmla="*/ 0 w 6697790"/>
              <a:gd name="connsiteY20" fmla="*/ 3324717 h 3348468"/>
              <a:gd name="connsiteX0" fmla="*/ 0 w 6697790"/>
              <a:gd name="connsiteY0" fmla="*/ 3324717 h 3348468"/>
              <a:gd name="connsiteX1" fmla="*/ 405420 w 6697790"/>
              <a:gd name="connsiteY1" fmla="*/ 892064 h 3348468"/>
              <a:gd name="connsiteX2" fmla="*/ 746102 w 6697790"/>
              <a:gd name="connsiteY2" fmla="*/ 754412 h 3348468"/>
              <a:gd name="connsiteX3" fmla="*/ 1167485 w 6697790"/>
              <a:gd name="connsiteY3" fmla="*/ 1255857 h 3348468"/>
              <a:gd name="connsiteX4" fmla="*/ 1515368 w 6697790"/>
              <a:gd name="connsiteY4" fmla="*/ 1573038 h 3348468"/>
              <a:gd name="connsiteX5" fmla="*/ 1891293 w 6697790"/>
              <a:gd name="connsiteY5" fmla="*/ 1086301 h 3348468"/>
              <a:gd name="connsiteX6" fmla="*/ 2242393 w 6697790"/>
              <a:gd name="connsiteY6" fmla="*/ 279470 h 3348468"/>
              <a:gd name="connsiteX7" fmla="*/ 2650140 w 6697790"/>
              <a:gd name="connsiteY7" fmla="*/ 23750 h 3348468"/>
              <a:gd name="connsiteX8" fmla="*/ 2976336 w 6697790"/>
              <a:gd name="connsiteY8" fmla="*/ 0 h 3348468"/>
              <a:gd name="connsiteX9" fmla="*/ 3385844 w 6697790"/>
              <a:gd name="connsiteY9" fmla="*/ 190739 h 3348468"/>
              <a:gd name="connsiteX10" fmla="*/ 3714347 w 6697790"/>
              <a:gd name="connsiteY10" fmla="*/ 284024 h 3348468"/>
              <a:gd name="connsiteX11" fmla="*/ 4080519 w 6697790"/>
              <a:gd name="connsiteY11" fmla="*/ 486051 h 3348468"/>
              <a:gd name="connsiteX12" fmla="*/ 4493444 w 6697790"/>
              <a:gd name="connsiteY12" fmla="*/ 842179 h 3348468"/>
              <a:gd name="connsiteX13" fmla="*/ 4829171 w 6697790"/>
              <a:gd name="connsiteY13" fmla="*/ 1094562 h 3348468"/>
              <a:gd name="connsiteX14" fmla="*/ 5203720 w 6697790"/>
              <a:gd name="connsiteY14" fmla="*/ 1419236 h 3348468"/>
              <a:gd name="connsiteX15" fmla="*/ 5582272 w 6697790"/>
              <a:gd name="connsiteY15" fmla="*/ 1552972 h 3348468"/>
              <a:gd name="connsiteX16" fmla="*/ 5938249 w 6697790"/>
              <a:gd name="connsiteY16" fmla="*/ 778706 h 3348468"/>
              <a:gd name="connsiteX17" fmla="*/ 6329548 w 6697790"/>
              <a:gd name="connsiteY17" fmla="*/ 670509 h 3348468"/>
              <a:gd name="connsiteX18" fmla="*/ 6680422 w 6697790"/>
              <a:gd name="connsiteY18" fmla="*/ 635977 h 3348468"/>
              <a:gd name="connsiteX19" fmla="*/ 6697683 w 6697790"/>
              <a:gd name="connsiteY19" fmla="*/ 3348468 h 3348468"/>
              <a:gd name="connsiteX20" fmla="*/ 0 w 6697790"/>
              <a:gd name="connsiteY20" fmla="*/ 3324717 h 3348468"/>
              <a:gd name="connsiteX0" fmla="*/ 0 w 6697790"/>
              <a:gd name="connsiteY0" fmla="*/ 3324717 h 3348468"/>
              <a:gd name="connsiteX1" fmla="*/ 405420 w 6697790"/>
              <a:gd name="connsiteY1" fmla="*/ 892064 h 3348468"/>
              <a:gd name="connsiteX2" fmla="*/ 746102 w 6697790"/>
              <a:gd name="connsiteY2" fmla="*/ 754412 h 3348468"/>
              <a:gd name="connsiteX3" fmla="*/ 1167485 w 6697790"/>
              <a:gd name="connsiteY3" fmla="*/ 1255857 h 3348468"/>
              <a:gd name="connsiteX4" fmla="*/ 1515368 w 6697790"/>
              <a:gd name="connsiteY4" fmla="*/ 1573038 h 3348468"/>
              <a:gd name="connsiteX5" fmla="*/ 1891293 w 6697790"/>
              <a:gd name="connsiteY5" fmla="*/ 1086301 h 3348468"/>
              <a:gd name="connsiteX6" fmla="*/ 2242393 w 6697790"/>
              <a:gd name="connsiteY6" fmla="*/ 279470 h 3348468"/>
              <a:gd name="connsiteX7" fmla="*/ 2650140 w 6697790"/>
              <a:gd name="connsiteY7" fmla="*/ 23750 h 3348468"/>
              <a:gd name="connsiteX8" fmla="*/ 2976336 w 6697790"/>
              <a:gd name="connsiteY8" fmla="*/ 0 h 3348468"/>
              <a:gd name="connsiteX9" fmla="*/ 3385844 w 6697790"/>
              <a:gd name="connsiteY9" fmla="*/ 190739 h 3348468"/>
              <a:gd name="connsiteX10" fmla="*/ 3714347 w 6697790"/>
              <a:gd name="connsiteY10" fmla="*/ 284024 h 3348468"/>
              <a:gd name="connsiteX11" fmla="*/ 4080519 w 6697790"/>
              <a:gd name="connsiteY11" fmla="*/ 486051 h 3348468"/>
              <a:gd name="connsiteX12" fmla="*/ 4493444 w 6697790"/>
              <a:gd name="connsiteY12" fmla="*/ 842179 h 3348468"/>
              <a:gd name="connsiteX13" fmla="*/ 4829171 w 6697790"/>
              <a:gd name="connsiteY13" fmla="*/ 1094562 h 3348468"/>
              <a:gd name="connsiteX14" fmla="*/ 5203720 w 6697790"/>
              <a:gd name="connsiteY14" fmla="*/ 1419236 h 3348468"/>
              <a:gd name="connsiteX15" fmla="*/ 5582272 w 6697790"/>
              <a:gd name="connsiteY15" fmla="*/ 1552972 h 3348468"/>
              <a:gd name="connsiteX16" fmla="*/ 5967746 w 6697790"/>
              <a:gd name="connsiteY16" fmla="*/ 1919248 h 3348468"/>
              <a:gd name="connsiteX17" fmla="*/ 6329548 w 6697790"/>
              <a:gd name="connsiteY17" fmla="*/ 670509 h 3348468"/>
              <a:gd name="connsiteX18" fmla="*/ 6680422 w 6697790"/>
              <a:gd name="connsiteY18" fmla="*/ 635977 h 3348468"/>
              <a:gd name="connsiteX19" fmla="*/ 6697683 w 6697790"/>
              <a:gd name="connsiteY19" fmla="*/ 3348468 h 3348468"/>
              <a:gd name="connsiteX20" fmla="*/ 0 w 6697790"/>
              <a:gd name="connsiteY20" fmla="*/ 3324717 h 3348468"/>
              <a:gd name="connsiteX0" fmla="*/ 0 w 6697790"/>
              <a:gd name="connsiteY0" fmla="*/ 3324717 h 3348468"/>
              <a:gd name="connsiteX1" fmla="*/ 405420 w 6697790"/>
              <a:gd name="connsiteY1" fmla="*/ 892064 h 3348468"/>
              <a:gd name="connsiteX2" fmla="*/ 746102 w 6697790"/>
              <a:gd name="connsiteY2" fmla="*/ 754412 h 3348468"/>
              <a:gd name="connsiteX3" fmla="*/ 1167485 w 6697790"/>
              <a:gd name="connsiteY3" fmla="*/ 1255857 h 3348468"/>
              <a:gd name="connsiteX4" fmla="*/ 1515368 w 6697790"/>
              <a:gd name="connsiteY4" fmla="*/ 1573038 h 3348468"/>
              <a:gd name="connsiteX5" fmla="*/ 1891293 w 6697790"/>
              <a:gd name="connsiteY5" fmla="*/ 1086301 h 3348468"/>
              <a:gd name="connsiteX6" fmla="*/ 2242393 w 6697790"/>
              <a:gd name="connsiteY6" fmla="*/ 279470 h 3348468"/>
              <a:gd name="connsiteX7" fmla="*/ 2650140 w 6697790"/>
              <a:gd name="connsiteY7" fmla="*/ 23750 h 3348468"/>
              <a:gd name="connsiteX8" fmla="*/ 2976336 w 6697790"/>
              <a:gd name="connsiteY8" fmla="*/ 0 h 3348468"/>
              <a:gd name="connsiteX9" fmla="*/ 3385844 w 6697790"/>
              <a:gd name="connsiteY9" fmla="*/ 190739 h 3348468"/>
              <a:gd name="connsiteX10" fmla="*/ 3714347 w 6697790"/>
              <a:gd name="connsiteY10" fmla="*/ 284024 h 3348468"/>
              <a:gd name="connsiteX11" fmla="*/ 4080519 w 6697790"/>
              <a:gd name="connsiteY11" fmla="*/ 486051 h 3348468"/>
              <a:gd name="connsiteX12" fmla="*/ 4493444 w 6697790"/>
              <a:gd name="connsiteY12" fmla="*/ 842179 h 3348468"/>
              <a:gd name="connsiteX13" fmla="*/ 4829171 w 6697790"/>
              <a:gd name="connsiteY13" fmla="*/ 1094562 h 3348468"/>
              <a:gd name="connsiteX14" fmla="*/ 5203720 w 6697790"/>
              <a:gd name="connsiteY14" fmla="*/ 1419236 h 3348468"/>
              <a:gd name="connsiteX15" fmla="*/ 5582272 w 6697790"/>
              <a:gd name="connsiteY15" fmla="*/ 1552972 h 3348468"/>
              <a:gd name="connsiteX16" fmla="*/ 5967746 w 6697790"/>
              <a:gd name="connsiteY16" fmla="*/ 2165054 h 3348468"/>
              <a:gd name="connsiteX17" fmla="*/ 6329548 w 6697790"/>
              <a:gd name="connsiteY17" fmla="*/ 670509 h 3348468"/>
              <a:gd name="connsiteX18" fmla="*/ 6680422 w 6697790"/>
              <a:gd name="connsiteY18" fmla="*/ 635977 h 3348468"/>
              <a:gd name="connsiteX19" fmla="*/ 6697683 w 6697790"/>
              <a:gd name="connsiteY19" fmla="*/ 3348468 h 3348468"/>
              <a:gd name="connsiteX20" fmla="*/ 0 w 6697790"/>
              <a:gd name="connsiteY20" fmla="*/ 3324717 h 3348468"/>
              <a:gd name="connsiteX0" fmla="*/ 0 w 6697790"/>
              <a:gd name="connsiteY0" fmla="*/ 3324717 h 3348468"/>
              <a:gd name="connsiteX1" fmla="*/ 405420 w 6697790"/>
              <a:gd name="connsiteY1" fmla="*/ 892064 h 3348468"/>
              <a:gd name="connsiteX2" fmla="*/ 746102 w 6697790"/>
              <a:gd name="connsiteY2" fmla="*/ 754412 h 3348468"/>
              <a:gd name="connsiteX3" fmla="*/ 1167485 w 6697790"/>
              <a:gd name="connsiteY3" fmla="*/ 1255857 h 3348468"/>
              <a:gd name="connsiteX4" fmla="*/ 1515368 w 6697790"/>
              <a:gd name="connsiteY4" fmla="*/ 1573038 h 3348468"/>
              <a:gd name="connsiteX5" fmla="*/ 1891293 w 6697790"/>
              <a:gd name="connsiteY5" fmla="*/ 1086301 h 3348468"/>
              <a:gd name="connsiteX6" fmla="*/ 2242393 w 6697790"/>
              <a:gd name="connsiteY6" fmla="*/ 279470 h 3348468"/>
              <a:gd name="connsiteX7" fmla="*/ 2650140 w 6697790"/>
              <a:gd name="connsiteY7" fmla="*/ 23750 h 3348468"/>
              <a:gd name="connsiteX8" fmla="*/ 2976336 w 6697790"/>
              <a:gd name="connsiteY8" fmla="*/ 0 h 3348468"/>
              <a:gd name="connsiteX9" fmla="*/ 3385844 w 6697790"/>
              <a:gd name="connsiteY9" fmla="*/ 190739 h 3348468"/>
              <a:gd name="connsiteX10" fmla="*/ 3714347 w 6697790"/>
              <a:gd name="connsiteY10" fmla="*/ 284024 h 3348468"/>
              <a:gd name="connsiteX11" fmla="*/ 4080519 w 6697790"/>
              <a:gd name="connsiteY11" fmla="*/ 486051 h 3348468"/>
              <a:gd name="connsiteX12" fmla="*/ 4493444 w 6697790"/>
              <a:gd name="connsiteY12" fmla="*/ 842179 h 3348468"/>
              <a:gd name="connsiteX13" fmla="*/ 4829171 w 6697790"/>
              <a:gd name="connsiteY13" fmla="*/ 1094562 h 3348468"/>
              <a:gd name="connsiteX14" fmla="*/ 5203720 w 6697790"/>
              <a:gd name="connsiteY14" fmla="*/ 1419236 h 3348468"/>
              <a:gd name="connsiteX15" fmla="*/ 5582272 w 6697790"/>
              <a:gd name="connsiteY15" fmla="*/ 1552972 h 3348468"/>
              <a:gd name="connsiteX16" fmla="*/ 5967746 w 6697790"/>
              <a:gd name="connsiteY16" fmla="*/ 2165054 h 3348468"/>
              <a:gd name="connsiteX17" fmla="*/ 6309883 w 6697790"/>
              <a:gd name="connsiteY17" fmla="*/ 2312496 h 3348468"/>
              <a:gd name="connsiteX18" fmla="*/ 6680422 w 6697790"/>
              <a:gd name="connsiteY18" fmla="*/ 635977 h 3348468"/>
              <a:gd name="connsiteX19" fmla="*/ 6697683 w 6697790"/>
              <a:gd name="connsiteY19" fmla="*/ 3348468 h 3348468"/>
              <a:gd name="connsiteX20" fmla="*/ 0 w 6697790"/>
              <a:gd name="connsiteY20" fmla="*/ 3324717 h 3348468"/>
              <a:gd name="connsiteX0" fmla="*/ 0 w 6697790"/>
              <a:gd name="connsiteY0" fmla="*/ 3324717 h 3348468"/>
              <a:gd name="connsiteX1" fmla="*/ 405420 w 6697790"/>
              <a:gd name="connsiteY1" fmla="*/ 892064 h 3348468"/>
              <a:gd name="connsiteX2" fmla="*/ 746102 w 6697790"/>
              <a:gd name="connsiteY2" fmla="*/ 754412 h 3348468"/>
              <a:gd name="connsiteX3" fmla="*/ 1167485 w 6697790"/>
              <a:gd name="connsiteY3" fmla="*/ 1255857 h 3348468"/>
              <a:gd name="connsiteX4" fmla="*/ 1515368 w 6697790"/>
              <a:gd name="connsiteY4" fmla="*/ 1573038 h 3348468"/>
              <a:gd name="connsiteX5" fmla="*/ 1891293 w 6697790"/>
              <a:gd name="connsiteY5" fmla="*/ 1086301 h 3348468"/>
              <a:gd name="connsiteX6" fmla="*/ 2242393 w 6697790"/>
              <a:gd name="connsiteY6" fmla="*/ 279470 h 3348468"/>
              <a:gd name="connsiteX7" fmla="*/ 2650140 w 6697790"/>
              <a:gd name="connsiteY7" fmla="*/ 23750 h 3348468"/>
              <a:gd name="connsiteX8" fmla="*/ 2976336 w 6697790"/>
              <a:gd name="connsiteY8" fmla="*/ 0 h 3348468"/>
              <a:gd name="connsiteX9" fmla="*/ 3385844 w 6697790"/>
              <a:gd name="connsiteY9" fmla="*/ 190739 h 3348468"/>
              <a:gd name="connsiteX10" fmla="*/ 3714347 w 6697790"/>
              <a:gd name="connsiteY10" fmla="*/ 284024 h 3348468"/>
              <a:gd name="connsiteX11" fmla="*/ 4080519 w 6697790"/>
              <a:gd name="connsiteY11" fmla="*/ 486051 h 3348468"/>
              <a:gd name="connsiteX12" fmla="*/ 4493444 w 6697790"/>
              <a:gd name="connsiteY12" fmla="*/ 842179 h 3348468"/>
              <a:gd name="connsiteX13" fmla="*/ 4829171 w 6697790"/>
              <a:gd name="connsiteY13" fmla="*/ 1094562 h 3348468"/>
              <a:gd name="connsiteX14" fmla="*/ 5203720 w 6697790"/>
              <a:gd name="connsiteY14" fmla="*/ 1419236 h 3348468"/>
              <a:gd name="connsiteX15" fmla="*/ 5582272 w 6697790"/>
              <a:gd name="connsiteY15" fmla="*/ 1552972 h 3348468"/>
              <a:gd name="connsiteX16" fmla="*/ 5967746 w 6697790"/>
              <a:gd name="connsiteY16" fmla="*/ 2165054 h 3348468"/>
              <a:gd name="connsiteX17" fmla="*/ 6290219 w 6697790"/>
              <a:gd name="connsiteY17" fmla="*/ 2341993 h 3348468"/>
              <a:gd name="connsiteX18" fmla="*/ 6680422 w 6697790"/>
              <a:gd name="connsiteY18" fmla="*/ 635977 h 3348468"/>
              <a:gd name="connsiteX19" fmla="*/ 6697683 w 6697790"/>
              <a:gd name="connsiteY19" fmla="*/ 3348468 h 3348468"/>
              <a:gd name="connsiteX20" fmla="*/ 0 w 6697790"/>
              <a:gd name="connsiteY20" fmla="*/ 3324717 h 3348468"/>
              <a:gd name="connsiteX0" fmla="*/ 0 w 6697790"/>
              <a:gd name="connsiteY0" fmla="*/ 3324717 h 3348468"/>
              <a:gd name="connsiteX1" fmla="*/ 405420 w 6697790"/>
              <a:gd name="connsiteY1" fmla="*/ 892064 h 3348468"/>
              <a:gd name="connsiteX2" fmla="*/ 746102 w 6697790"/>
              <a:gd name="connsiteY2" fmla="*/ 754412 h 3348468"/>
              <a:gd name="connsiteX3" fmla="*/ 1167485 w 6697790"/>
              <a:gd name="connsiteY3" fmla="*/ 1255857 h 3348468"/>
              <a:gd name="connsiteX4" fmla="*/ 1515368 w 6697790"/>
              <a:gd name="connsiteY4" fmla="*/ 1573038 h 3348468"/>
              <a:gd name="connsiteX5" fmla="*/ 1891293 w 6697790"/>
              <a:gd name="connsiteY5" fmla="*/ 1086301 h 3348468"/>
              <a:gd name="connsiteX6" fmla="*/ 2242393 w 6697790"/>
              <a:gd name="connsiteY6" fmla="*/ 279470 h 3348468"/>
              <a:gd name="connsiteX7" fmla="*/ 2650140 w 6697790"/>
              <a:gd name="connsiteY7" fmla="*/ 23750 h 3348468"/>
              <a:gd name="connsiteX8" fmla="*/ 2976336 w 6697790"/>
              <a:gd name="connsiteY8" fmla="*/ 0 h 3348468"/>
              <a:gd name="connsiteX9" fmla="*/ 3385844 w 6697790"/>
              <a:gd name="connsiteY9" fmla="*/ 190739 h 3348468"/>
              <a:gd name="connsiteX10" fmla="*/ 3714347 w 6697790"/>
              <a:gd name="connsiteY10" fmla="*/ 284024 h 3348468"/>
              <a:gd name="connsiteX11" fmla="*/ 4080519 w 6697790"/>
              <a:gd name="connsiteY11" fmla="*/ 486051 h 3348468"/>
              <a:gd name="connsiteX12" fmla="*/ 4493444 w 6697790"/>
              <a:gd name="connsiteY12" fmla="*/ 842179 h 3348468"/>
              <a:gd name="connsiteX13" fmla="*/ 4829171 w 6697790"/>
              <a:gd name="connsiteY13" fmla="*/ 1094562 h 3348468"/>
              <a:gd name="connsiteX14" fmla="*/ 5203720 w 6697790"/>
              <a:gd name="connsiteY14" fmla="*/ 1419236 h 3348468"/>
              <a:gd name="connsiteX15" fmla="*/ 5582272 w 6697790"/>
              <a:gd name="connsiteY15" fmla="*/ 1552972 h 3348468"/>
              <a:gd name="connsiteX16" fmla="*/ 5967746 w 6697790"/>
              <a:gd name="connsiteY16" fmla="*/ 2165054 h 3348468"/>
              <a:gd name="connsiteX17" fmla="*/ 6309884 w 6697790"/>
              <a:gd name="connsiteY17" fmla="*/ 2440316 h 3348468"/>
              <a:gd name="connsiteX18" fmla="*/ 6680422 w 6697790"/>
              <a:gd name="connsiteY18" fmla="*/ 635977 h 3348468"/>
              <a:gd name="connsiteX19" fmla="*/ 6697683 w 6697790"/>
              <a:gd name="connsiteY19" fmla="*/ 3348468 h 3348468"/>
              <a:gd name="connsiteX20" fmla="*/ 0 w 6697790"/>
              <a:gd name="connsiteY20" fmla="*/ 3324717 h 3348468"/>
              <a:gd name="connsiteX0" fmla="*/ 0 w 6697877"/>
              <a:gd name="connsiteY0" fmla="*/ 3324717 h 3359118"/>
              <a:gd name="connsiteX1" fmla="*/ 405420 w 6697877"/>
              <a:gd name="connsiteY1" fmla="*/ 892064 h 3359118"/>
              <a:gd name="connsiteX2" fmla="*/ 746102 w 6697877"/>
              <a:gd name="connsiteY2" fmla="*/ 754412 h 3359118"/>
              <a:gd name="connsiteX3" fmla="*/ 1167485 w 6697877"/>
              <a:gd name="connsiteY3" fmla="*/ 1255857 h 3359118"/>
              <a:gd name="connsiteX4" fmla="*/ 1515368 w 6697877"/>
              <a:gd name="connsiteY4" fmla="*/ 1573038 h 3359118"/>
              <a:gd name="connsiteX5" fmla="*/ 1891293 w 6697877"/>
              <a:gd name="connsiteY5" fmla="*/ 1086301 h 3359118"/>
              <a:gd name="connsiteX6" fmla="*/ 2242393 w 6697877"/>
              <a:gd name="connsiteY6" fmla="*/ 279470 h 3359118"/>
              <a:gd name="connsiteX7" fmla="*/ 2650140 w 6697877"/>
              <a:gd name="connsiteY7" fmla="*/ 23750 h 3359118"/>
              <a:gd name="connsiteX8" fmla="*/ 2976336 w 6697877"/>
              <a:gd name="connsiteY8" fmla="*/ 0 h 3359118"/>
              <a:gd name="connsiteX9" fmla="*/ 3385844 w 6697877"/>
              <a:gd name="connsiteY9" fmla="*/ 190739 h 3359118"/>
              <a:gd name="connsiteX10" fmla="*/ 3714347 w 6697877"/>
              <a:gd name="connsiteY10" fmla="*/ 284024 h 3359118"/>
              <a:gd name="connsiteX11" fmla="*/ 4080519 w 6697877"/>
              <a:gd name="connsiteY11" fmla="*/ 486051 h 3359118"/>
              <a:gd name="connsiteX12" fmla="*/ 4493444 w 6697877"/>
              <a:gd name="connsiteY12" fmla="*/ 842179 h 3359118"/>
              <a:gd name="connsiteX13" fmla="*/ 4829171 w 6697877"/>
              <a:gd name="connsiteY13" fmla="*/ 1094562 h 3359118"/>
              <a:gd name="connsiteX14" fmla="*/ 5203720 w 6697877"/>
              <a:gd name="connsiteY14" fmla="*/ 1419236 h 3359118"/>
              <a:gd name="connsiteX15" fmla="*/ 5582272 w 6697877"/>
              <a:gd name="connsiteY15" fmla="*/ 1552972 h 3359118"/>
              <a:gd name="connsiteX16" fmla="*/ 5967746 w 6697877"/>
              <a:gd name="connsiteY16" fmla="*/ 2165054 h 3359118"/>
              <a:gd name="connsiteX17" fmla="*/ 6309884 w 6697877"/>
              <a:gd name="connsiteY17" fmla="*/ 2440316 h 3359118"/>
              <a:gd name="connsiteX18" fmla="*/ 6690255 w 6697877"/>
              <a:gd name="connsiteY18" fmla="*/ 2995719 h 3359118"/>
              <a:gd name="connsiteX19" fmla="*/ 6697683 w 6697877"/>
              <a:gd name="connsiteY19" fmla="*/ 3348468 h 3359118"/>
              <a:gd name="connsiteX20" fmla="*/ 0 w 6697877"/>
              <a:gd name="connsiteY20" fmla="*/ 3324717 h 3359118"/>
              <a:gd name="connsiteX0" fmla="*/ 0 w 6697728"/>
              <a:gd name="connsiteY0" fmla="*/ 3324717 h 3348468"/>
              <a:gd name="connsiteX1" fmla="*/ 405420 w 6697728"/>
              <a:gd name="connsiteY1" fmla="*/ 892064 h 3348468"/>
              <a:gd name="connsiteX2" fmla="*/ 746102 w 6697728"/>
              <a:gd name="connsiteY2" fmla="*/ 754412 h 3348468"/>
              <a:gd name="connsiteX3" fmla="*/ 1167485 w 6697728"/>
              <a:gd name="connsiteY3" fmla="*/ 1255857 h 3348468"/>
              <a:gd name="connsiteX4" fmla="*/ 1515368 w 6697728"/>
              <a:gd name="connsiteY4" fmla="*/ 1573038 h 3348468"/>
              <a:gd name="connsiteX5" fmla="*/ 1891293 w 6697728"/>
              <a:gd name="connsiteY5" fmla="*/ 1086301 h 3348468"/>
              <a:gd name="connsiteX6" fmla="*/ 2242393 w 6697728"/>
              <a:gd name="connsiteY6" fmla="*/ 279470 h 3348468"/>
              <a:gd name="connsiteX7" fmla="*/ 2650140 w 6697728"/>
              <a:gd name="connsiteY7" fmla="*/ 23750 h 3348468"/>
              <a:gd name="connsiteX8" fmla="*/ 2976336 w 6697728"/>
              <a:gd name="connsiteY8" fmla="*/ 0 h 3348468"/>
              <a:gd name="connsiteX9" fmla="*/ 3385844 w 6697728"/>
              <a:gd name="connsiteY9" fmla="*/ 190739 h 3348468"/>
              <a:gd name="connsiteX10" fmla="*/ 3714347 w 6697728"/>
              <a:gd name="connsiteY10" fmla="*/ 284024 h 3348468"/>
              <a:gd name="connsiteX11" fmla="*/ 4080519 w 6697728"/>
              <a:gd name="connsiteY11" fmla="*/ 486051 h 3348468"/>
              <a:gd name="connsiteX12" fmla="*/ 4493444 w 6697728"/>
              <a:gd name="connsiteY12" fmla="*/ 842179 h 3348468"/>
              <a:gd name="connsiteX13" fmla="*/ 4829171 w 6697728"/>
              <a:gd name="connsiteY13" fmla="*/ 1094562 h 3348468"/>
              <a:gd name="connsiteX14" fmla="*/ 5203720 w 6697728"/>
              <a:gd name="connsiteY14" fmla="*/ 1419236 h 3348468"/>
              <a:gd name="connsiteX15" fmla="*/ 5582272 w 6697728"/>
              <a:gd name="connsiteY15" fmla="*/ 1552972 h 3348468"/>
              <a:gd name="connsiteX16" fmla="*/ 5967746 w 6697728"/>
              <a:gd name="connsiteY16" fmla="*/ 2165054 h 3348468"/>
              <a:gd name="connsiteX17" fmla="*/ 6309884 w 6697728"/>
              <a:gd name="connsiteY17" fmla="*/ 2440316 h 3348468"/>
              <a:gd name="connsiteX18" fmla="*/ 6690255 w 6697728"/>
              <a:gd name="connsiteY18" fmla="*/ 2995719 h 3348468"/>
              <a:gd name="connsiteX19" fmla="*/ 6697683 w 6697728"/>
              <a:gd name="connsiteY19" fmla="*/ 3348468 h 3348468"/>
              <a:gd name="connsiteX20" fmla="*/ 0 w 6697728"/>
              <a:gd name="connsiteY20" fmla="*/ 3324717 h 3348468"/>
              <a:gd name="connsiteX0" fmla="*/ 0 w 6697728"/>
              <a:gd name="connsiteY0" fmla="*/ 3324717 h 3348468"/>
              <a:gd name="connsiteX1" fmla="*/ 30878 w 6697728"/>
              <a:gd name="connsiteY1" fmla="*/ 1340959 h 3348468"/>
              <a:gd name="connsiteX2" fmla="*/ 405420 w 6697728"/>
              <a:gd name="connsiteY2" fmla="*/ 892064 h 3348468"/>
              <a:gd name="connsiteX3" fmla="*/ 746102 w 6697728"/>
              <a:gd name="connsiteY3" fmla="*/ 754412 h 3348468"/>
              <a:gd name="connsiteX4" fmla="*/ 1167485 w 6697728"/>
              <a:gd name="connsiteY4" fmla="*/ 1255857 h 3348468"/>
              <a:gd name="connsiteX5" fmla="*/ 1515368 w 6697728"/>
              <a:gd name="connsiteY5" fmla="*/ 1573038 h 3348468"/>
              <a:gd name="connsiteX6" fmla="*/ 1891293 w 6697728"/>
              <a:gd name="connsiteY6" fmla="*/ 1086301 h 3348468"/>
              <a:gd name="connsiteX7" fmla="*/ 2242393 w 6697728"/>
              <a:gd name="connsiteY7" fmla="*/ 279470 h 3348468"/>
              <a:gd name="connsiteX8" fmla="*/ 2650140 w 6697728"/>
              <a:gd name="connsiteY8" fmla="*/ 23750 h 3348468"/>
              <a:gd name="connsiteX9" fmla="*/ 2976336 w 6697728"/>
              <a:gd name="connsiteY9" fmla="*/ 0 h 3348468"/>
              <a:gd name="connsiteX10" fmla="*/ 3385844 w 6697728"/>
              <a:gd name="connsiteY10" fmla="*/ 190739 h 3348468"/>
              <a:gd name="connsiteX11" fmla="*/ 3714347 w 6697728"/>
              <a:gd name="connsiteY11" fmla="*/ 284024 h 3348468"/>
              <a:gd name="connsiteX12" fmla="*/ 4080519 w 6697728"/>
              <a:gd name="connsiteY12" fmla="*/ 486051 h 3348468"/>
              <a:gd name="connsiteX13" fmla="*/ 4493444 w 6697728"/>
              <a:gd name="connsiteY13" fmla="*/ 842179 h 3348468"/>
              <a:gd name="connsiteX14" fmla="*/ 4829171 w 6697728"/>
              <a:gd name="connsiteY14" fmla="*/ 1094562 h 3348468"/>
              <a:gd name="connsiteX15" fmla="*/ 5203720 w 6697728"/>
              <a:gd name="connsiteY15" fmla="*/ 1419236 h 3348468"/>
              <a:gd name="connsiteX16" fmla="*/ 5582272 w 6697728"/>
              <a:gd name="connsiteY16" fmla="*/ 1552972 h 3348468"/>
              <a:gd name="connsiteX17" fmla="*/ 5967746 w 6697728"/>
              <a:gd name="connsiteY17" fmla="*/ 2165054 h 3348468"/>
              <a:gd name="connsiteX18" fmla="*/ 6309884 w 6697728"/>
              <a:gd name="connsiteY18" fmla="*/ 2440316 h 3348468"/>
              <a:gd name="connsiteX19" fmla="*/ 6690255 w 6697728"/>
              <a:gd name="connsiteY19" fmla="*/ 2995719 h 3348468"/>
              <a:gd name="connsiteX20" fmla="*/ 6697683 w 6697728"/>
              <a:gd name="connsiteY20" fmla="*/ 3348468 h 3348468"/>
              <a:gd name="connsiteX21" fmla="*/ 0 w 6697728"/>
              <a:gd name="connsiteY21" fmla="*/ 3324717 h 3348468"/>
              <a:gd name="connsiteX0" fmla="*/ 0 w 6700087"/>
              <a:gd name="connsiteY0" fmla="*/ 3324717 h 3348468"/>
              <a:gd name="connsiteX1" fmla="*/ 30878 w 6700087"/>
              <a:gd name="connsiteY1" fmla="*/ 1340959 h 3348468"/>
              <a:gd name="connsiteX2" fmla="*/ 405420 w 6700087"/>
              <a:gd name="connsiteY2" fmla="*/ 892064 h 3348468"/>
              <a:gd name="connsiteX3" fmla="*/ 746102 w 6700087"/>
              <a:gd name="connsiteY3" fmla="*/ 754412 h 3348468"/>
              <a:gd name="connsiteX4" fmla="*/ 1167485 w 6700087"/>
              <a:gd name="connsiteY4" fmla="*/ 1255857 h 3348468"/>
              <a:gd name="connsiteX5" fmla="*/ 1515368 w 6700087"/>
              <a:gd name="connsiteY5" fmla="*/ 1573038 h 3348468"/>
              <a:gd name="connsiteX6" fmla="*/ 1891293 w 6700087"/>
              <a:gd name="connsiteY6" fmla="*/ 1086301 h 3348468"/>
              <a:gd name="connsiteX7" fmla="*/ 2242393 w 6700087"/>
              <a:gd name="connsiteY7" fmla="*/ 279470 h 3348468"/>
              <a:gd name="connsiteX8" fmla="*/ 2650140 w 6700087"/>
              <a:gd name="connsiteY8" fmla="*/ 23750 h 3348468"/>
              <a:gd name="connsiteX9" fmla="*/ 2976336 w 6700087"/>
              <a:gd name="connsiteY9" fmla="*/ 0 h 3348468"/>
              <a:gd name="connsiteX10" fmla="*/ 3385844 w 6700087"/>
              <a:gd name="connsiteY10" fmla="*/ 190739 h 3348468"/>
              <a:gd name="connsiteX11" fmla="*/ 3714347 w 6700087"/>
              <a:gd name="connsiteY11" fmla="*/ 284024 h 3348468"/>
              <a:gd name="connsiteX12" fmla="*/ 4080519 w 6700087"/>
              <a:gd name="connsiteY12" fmla="*/ 486051 h 3348468"/>
              <a:gd name="connsiteX13" fmla="*/ 4493444 w 6700087"/>
              <a:gd name="connsiteY13" fmla="*/ 842179 h 3348468"/>
              <a:gd name="connsiteX14" fmla="*/ 4829171 w 6700087"/>
              <a:gd name="connsiteY14" fmla="*/ 1094562 h 3348468"/>
              <a:gd name="connsiteX15" fmla="*/ 5203720 w 6700087"/>
              <a:gd name="connsiteY15" fmla="*/ 1419236 h 3348468"/>
              <a:gd name="connsiteX16" fmla="*/ 5582272 w 6700087"/>
              <a:gd name="connsiteY16" fmla="*/ 1552972 h 3348468"/>
              <a:gd name="connsiteX17" fmla="*/ 5967746 w 6700087"/>
              <a:gd name="connsiteY17" fmla="*/ 2165054 h 3348468"/>
              <a:gd name="connsiteX18" fmla="*/ 6309884 w 6700087"/>
              <a:gd name="connsiteY18" fmla="*/ 2440316 h 3348468"/>
              <a:gd name="connsiteX19" fmla="*/ 6700087 w 6700087"/>
              <a:gd name="connsiteY19" fmla="*/ 2641758 h 3348468"/>
              <a:gd name="connsiteX20" fmla="*/ 6697683 w 6700087"/>
              <a:gd name="connsiteY20" fmla="*/ 3348468 h 3348468"/>
              <a:gd name="connsiteX21" fmla="*/ 0 w 6700087"/>
              <a:gd name="connsiteY21" fmla="*/ 3324717 h 3348468"/>
              <a:gd name="connsiteX0" fmla="*/ 0 w 6700087"/>
              <a:gd name="connsiteY0" fmla="*/ 3324717 h 3348468"/>
              <a:gd name="connsiteX1" fmla="*/ 30878 w 6700087"/>
              <a:gd name="connsiteY1" fmla="*/ 1340959 h 3348468"/>
              <a:gd name="connsiteX2" fmla="*/ 405420 w 6700087"/>
              <a:gd name="connsiteY2" fmla="*/ 892064 h 3348468"/>
              <a:gd name="connsiteX3" fmla="*/ 746102 w 6700087"/>
              <a:gd name="connsiteY3" fmla="*/ 754412 h 3348468"/>
              <a:gd name="connsiteX4" fmla="*/ 1167485 w 6700087"/>
              <a:gd name="connsiteY4" fmla="*/ 1255857 h 3348468"/>
              <a:gd name="connsiteX5" fmla="*/ 1515368 w 6700087"/>
              <a:gd name="connsiteY5" fmla="*/ 1573038 h 3348468"/>
              <a:gd name="connsiteX6" fmla="*/ 1891293 w 6700087"/>
              <a:gd name="connsiteY6" fmla="*/ 1086301 h 3348468"/>
              <a:gd name="connsiteX7" fmla="*/ 2242393 w 6700087"/>
              <a:gd name="connsiteY7" fmla="*/ 279470 h 3348468"/>
              <a:gd name="connsiteX8" fmla="*/ 2650140 w 6700087"/>
              <a:gd name="connsiteY8" fmla="*/ 23750 h 3348468"/>
              <a:gd name="connsiteX9" fmla="*/ 2976336 w 6700087"/>
              <a:gd name="connsiteY9" fmla="*/ 0 h 3348468"/>
              <a:gd name="connsiteX10" fmla="*/ 3385844 w 6700087"/>
              <a:gd name="connsiteY10" fmla="*/ 190739 h 3348468"/>
              <a:gd name="connsiteX11" fmla="*/ 3714347 w 6700087"/>
              <a:gd name="connsiteY11" fmla="*/ 284024 h 3348468"/>
              <a:gd name="connsiteX12" fmla="*/ 4080519 w 6700087"/>
              <a:gd name="connsiteY12" fmla="*/ 486051 h 3348468"/>
              <a:gd name="connsiteX13" fmla="*/ 4493444 w 6700087"/>
              <a:gd name="connsiteY13" fmla="*/ 842179 h 3348468"/>
              <a:gd name="connsiteX14" fmla="*/ 4829171 w 6700087"/>
              <a:gd name="connsiteY14" fmla="*/ 1094562 h 3348468"/>
              <a:gd name="connsiteX15" fmla="*/ 5203720 w 6700087"/>
              <a:gd name="connsiteY15" fmla="*/ 1419236 h 3348468"/>
              <a:gd name="connsiteX16" fmla="*/ 5582272 w 6700087"/>
              <a:gd name="connsiteY16" fmla="*/ 1552972 h 3348468"/>
              <a:gd name="connsiteX17" fmla="*/ 5967746 w 6700087"/>
              <a:gd name="connsiteY17" fmla="*/ 2165054 h 3348468"/>
              <a:gd name="connsiteX18" fmla="*/ 6309884 w 6700087"/>
              <a:gd name="connsiteY18" fmla="*/ 2440316 h 3348468"/>
              <a:gd name="connsiteX19" fmla="*/ 6700087 w 6700087"/>
              <a:gd name="connsiteY19" fmla="*/ 2641758 h 3348468"/>
              <a:gd name="connsiteX20" fmla="*/ 6697683 w 6700087"/>
              <a:gd name="connsiteY20" fmla="*/ 3348468 h 3348468"/>
              <a:gd name="connsiteX21" fmla="*/ 0 w 6700087"/>
              <a:gd name="connsiteY21" fmla="*/ 3324717 h 3348468"/>
              <a:gd name="connsiteX0" fmla="*/ 0 w 6700087"/>
              <a:gd name="connsiteY0" fmla="*/ 3324717 h 3348468"/>
              <a:gd name="connsiteX1" fmla="*/ 87323 w 6700087"/>
              <a:gd name="connsiteY1" fmla="*/ 2955270 h 3348468"/>
              <a:gd name="connsiteX2" fmla="*/ 405420 w 6700087"/>
              <a:gd name="connsiteY2" fmla="*/ 892064 h 3348468"/>
              <a:gd name="connsiteX3" fmla="*/ 746102 w 6700087"/>
              <a:gd name="connsiteY3" fmla="*/ 754412 h 3348468"/>
              <a:gd name="connsiteX4" fmla="*/ 1167485 w 6700087"/>
              <a:gd name="connsiteY4" fmla="*/ 1255857 h 3348468"/>
              <a:gd name="connsiteX5" fmla="*/ 1515368 w 6700087"/>
              <a:gd name="connsiteY5" fmla="*/ 1573038 h 3348468"/>
              <a:gd name="connsiteX6" fmla="*/ 1891293 w 6700087"/>
              <a:gd name="connsiteY6" fmla="*/ 1086301 h 3348468"/>
              <a:gd name="connsiteX7" fmla="*/ 2242393 w 6700087"/>
              <a:gd name="connsiteY7" fmla="*/ 279470 h 3348468"/>
              <a:gd name="connsiteX8" fmla="*/ 2650140 w 6700087"/>
              <a:gd name="connsiteY8" fmla="*/ 23750 h 3348468"/>
              <a:gd name="connsiteX9" fmla="*/ 2976336 w 6700087"/>
              <a:gd name="connsiteY9" fmla="*/ 0 h 3348468"/>
              <a:gd name="connsiteX10" fmla="*/ 3385844 w 6700087"/>
              <a:gd name="connsiteY10" fmla="*/ 190739 h 3348468"/>
              <a:gd name="connsiteX11" fmla="*/ 3714347 w 6700087"/>
              <a:gd name="connsiteY11" fmla="*/ 284024 h 3348468"/>
              <a:gd name="connsiteX12" fmla="*/ 4080519 w 6700087"/>
              <a:gd name="connsiteY12" fmla="*/ 486051 h 3348468"/>
              <a:gd name="connsiteX13" fmla="*/ 4493444 w 6700087"/>
              <a:gd name="connsiteY13" fmla="*/ 842179 h 3348468"/>
              <a:gd name="connsiteX14" fmla="*/ 4829171 w 6700087"/>
              <a:gd name="connsiteY14" fmla="*/ 1094562 h 3348468"/>
              <a:gd name="connsiteX15" fmla="*/ 5203720 w 6700087"/>
              <a:gd name="connsiteY15" fmla="*/ 1419236 h 3348468"/>
              <a:gd name="connsiteX16" fmla="*/ 5582272 w 6700087"/>
              <a:gd name="connsiteY16" fmla="*/ 1552972 h 3348468"/>
              <a:gd name="connsiteX17" fmla="*/ 5967746 w 6700087"/>
              <a:gd name="connsiteY17" fmla="*/ 2165054 h 3348468"/>
              <a:gd name="connsiteX18" fmla="*/ 6309884 w 6700087"/>
              <a:gd name="connsiteY18" fmla="*/ 2440316 h 3348468"/>
              <a:gd name="connsiteX19" fmla="*/ 6700087 w 6700087"/>
              <a:gd name="connsiteY19" fmla="*/ 2641758 h 3348468"/>
              <a:gd name="connsiteX20" fmla="*/ 6697683 w 6700087"/>
              <a:gd name="connsiteY20" fmla="*/ 3348468 h 3348468"/>
              <a:gd name="connsiteX21" fmla="*/ 0 w 6700087"/>
              <a:gd name="connsiteY21" fmla="*/ 3324717 h 3348468"/>
              <a:gd name="connsiteX0" fmla="*/ 0 w 6700087"/>
              <a:gd name="connsiteY0" fmla="*/ 3324717 h 3348468"/>
              <a:gd name="connsiteX1" fmla="*/ 87323 w 6700087"/>
              <a:gd name="connsiteY1" fmla="*/ 2955270 h 3348468"/>
              <a:gd name="connsiteX2" fmla="*/ 405420 w 6700087"/>
              <a:gd name="connsiteY2" fmla="*/ 892064 h 3348468"/>
              <a:gd name="connsiteX3" fmla="*/ 746102 w 6700087"/>
              <a:gd name="connsiteY3" fmla="*/ 754412 h 3348468"/>
              <a:gd name="connsiteX4" fmla="*/ 1167485 w 6700087"/>
              <a:gd name="connsiteY4" fmla="*/ 1255857 h 3348468"/>
              <a:gd name="connsiteX5" fmla="*/ 1515368 w 6700087"/>
              <a:gd name="connsiteY5" fmla="*/ 1573038 h 3348468"/>
              <a:gd name="connsiteX6" fmla="*/ 1891293 w 6700087"/>
              <a:gd name="connsiteY6" fmla="*/ 1086301 h 3348468"/>
              <a:gd name="connsiteX7" fmla="*/ 2242393 w 6700087"/>
              <a:gd name="connsiteY7" fmla="*/ 279470 h 3348468"/>
              <a:gd name="connsiteX8" fmla="*/ 2650140 w 6700087"/>
              <a:gd name="connsiteY8" fmla="*/ 23750 h 3348468"/>
              <a:gd name="connsiteX9" fmla="*/ 2976336 w 6700087"/>
              <a:gd name="connsiteY9" fmla="*/ 0 h 3348468"/>
              <a:gd name="connsiteX10" fmla="*/ 3385844 w 6700087"/>
              <a:gd name="connsiteY10" fmla="*/ 190739 h 3348468"/>
              <a:gd name="connsiteX11" fmla="*/ 3669191 w 6700087"/>
              <a:gd name="connsiteY11" fmla="*/ 2101535 h 3348468"/>
              <a:gd name="connsiteX12" fmla="*/ 4080519 w 6700087"/>
              <a:gd name="connsiteY12" fmla="*/ 486051 h 3348468"/>
              <a:gd name="connsiteX13" fmla="*/ 4493444 w 6700087"/>
              <a:gd name="connsiteY13" fmla="*/ 842179 h 3348468"/>
              <a:gd name="connsiteX14" fmla="*/ 4829171 w 6700087"/>
              <a:gd name="connsiteY14" fmla="*/ 1094562 h 3348468"/>
              <a:gd name="connsiteX15" fmla="*/ 5203720 w 6700087"/>
              <a:gd name="connsiteY15" fmla="*/ 1419236 h 3348468"/>
              <a:gd name="connsiteX16" fmla="*/ 5582272 w 6700087"/>
              <a:gd name="connsiteY16" fmla="*/ 1552972 h 3348468"/>
              <a:gd name="connsiteX17" fmla="*/ 5967746 w 6700087"/>
              <a:gd name="connsiteY17" fmla="*/ 2165054 h 3348468"/>
              <a:gd name="connsiteX18" fmla="*/ 6309884 w 6700087"/>
              <a:gd name="connsiteY18" fmla="*/ 2440316 h 3348468"/>
              <a:gd name="connsiteX19" fmla="*/ 6700087 w 6700087"/>
              <a:gd name="connsiteY19" fmla="*/ 2641758 h 3348468"/>
              <a:gd name="connsiteX20" fmla="*/ 6697683 w 6700087"/>
              <a:gd name="connsiteY20" fmla="*/ 3348468 h 3348468"/>
              <a:gd name="connsiteX21" fmla="*/ 0 w 6700087"/>
              <a:gd name="connsiteY21" fmla="*/ 3324717 h 3348468"/>
              <a:gd name="connsiteX0" fmla="*/ 0 w 6711376"/>
              <a:gd name="connsiteY0" fmla="*/ 3324717 h 3348468"/>
              <a:gd name="connsiteX1" fmla="*/ 87323 w 6711376"/>
              <a:gd name="connsiteY1" fmla="*/ 2955270 h 3348468"/>
              <a:gd name="connsiteX2" fmla="*/ 405420 w 6711376"/>
              <a:gd name="connsiteY2" fmla="*/ 892064 h 3348468"/>
              <a:gd name="connsiteX3" fmla="*/ 746102 w 6711376"/>
              <a:gd name="connsiteY3" fmla="*/ 754412 h 3348468"/>
              <a:gd name="connsiteX4" fmla="*/ 1167485 w 6711376"/>
              <a:gd name="connsiteY4" fmla="*/ 1255857 h 3348468"/>
              <a:gd name="connsiteX5" fmla="*/ 1515368 w 6711376"/>
              <a:gd name="connsiteY5" fmla="*/ 1573038 h 3348468"/>
              <a:gd name="connsiteX6" fmla="*/ 1891293 w 6711376"/>
              <a:gd name="connsiteY6" fmla="*/ 1086301 h 3348468"/>
              <a:gd name="connsiteX7" fmla="*/ 2242393 w 6711376"/>
              <a:gd name="connsiteY7" fmla="*/ 279470 h 3348468"/>
              <a:gd name="connsiteX8" fmla="*/ 2650140 w 6711376"/>
              <a:gd name="connsiteY8" fmla="*/ 23750 h 3348468"/>
              <a:gd name="connsiteX9" fmla="*/ 2976336 w 6711376"/>
              <a:gd name="connsiteY9" fmla="*/ 0 h 3348468"/>
              <a:gd name="connsiteX10" fmla="*/ 3385844 w 6711376"/>
              <a:gd name="connsiteY10" fmla="*/ 190739 h 3348468"/>
              <a:gd name="connsiteX11" fmla="*/ 3669191 w 6711376"/>
              <a:gd name="connsiteY11" fmla="*/ 2101535 h 3348468"/>
              <a:gd name="connsiteX12" fmla="*/ 4080519 w 6711376"/>
              <a:gd name="connsiteY12" fmla="*/ 486051 h 3348468"/>
              <a:gd name="connsiteX13" fmla="*/ 4493444 w 6711376"/>
              <a:gd name="connsiteY13" fmla="*/ 842179 h 3348468"/>
              <a:gd name="connsiteX14" fmla="*/ 4829171 w 6711376"/>
              <a:gd name="connsiteY14" fmla="*/ 1094562 h 3348468"/>
              <a:gd name="connsiteX15" fmla="*/ 5203720 w 6711376"/>
              <a:gd name="connsiteY15" fmla="*/ 1419236 h 3348468"/>
              <a:gd name="connsiteX16" fmla="*/ 5582272 w 6711376"/>
              <a:gd name="connsiteY16" fmla="*/ 1552972 h 3348468"/>
              <a:gd name="connsiteX17" fmla="*/ 5967746 w 6711376"/>
              <a:gd name="connsiteY17" fmla="*/ 2165054 h 3348468"/>
              <a:gd name="connsiteX18" fmla="*/ 6309884 w 6711376"/>
              <a:gd name="connsiteY18" fmla="*/ 2440316 h 3348468"/>
              <a:gd name="connsiteX19" fmla="*/ 6711376 w 6711376"/>
              <a:gd name="connsiteY19" fmla="*/ 180780 h 3348468"/>
              <a:gd name="connsiteX20" fmla="*/ 6697683 w 6711376"/>
              <a:gd name="connsiteY20" fmla="*/ 3348468 h 3348468"/>
              <a:gd name="connsiteX21" fmla="*/ 0 w 6711376"/>
              <a:gd name="connsiteY21" fmla="*/ 3324717 h 3348468"/>
              <a:gd name="connsiteX0" fmla="*/ 0 w 6711376"/>
              <a:gd name="connsiteY0" fmla="*/ 3324717 h 3348468"/>
              <a:gd name="connsiteX1" fmla="*/ 87323 w 6711376"/>
              <a:gd name="connsiteY1" fmla="*/ 2955270 h 3348468"/>
              <a:gd name="connsiteX2" fmla="*/ 405420 w 6711376"/>
              <a:gd name="connsiteY2" fmla="*/ 892064 h 3348468"/>
              <a:gd name="connsiteX3" fmla="*/ 746102 w 6711376"/>
              <a:gd name="connsiteY3" fmla="*/ 754412 h 3348468"/>
              <a:gd name="connsiteX4" fmla="*/ 1167485 w 6711376"/>
              <a:gd name="connsiteY4" fmla="*/ 1255857 h 3348468"/>
              <a:gd name="connsiteX5" fmla="*/ 1515368 w 6711376"/>
              <a:gd name="connsiteY5" fmla="*/ 1573038 h 3348468"/>
              <a:gd name="connsiteX6" fmla="*/ 1891293 w 6711376"/>
              <a:gd name="connsiteY6" fmla="*/ 1086301 h 3348468"/>
              <a:gd name="connsiteX7" fmla="*/ 2242393 w 6711376"/>
              <a:gd name="connsiteY7" fmla="*/ 279470 h 3348468"/>
              <a:gd name="connsiteX8" fmla="*/ 2650140 w 6711376"/>
              <a:gd name="connsiteY8" fmla="*/ 23750 h 3348468"/>
              <a:gd name="connsiteX9" fmla="*/ 2976336 w 6711376"/>
              <a:gd name="connsiteY9" fmla="*/ 0 h 3348468"/>
              <a:gd name="connsiteX10" fmla="*/ 3385844 w 6711376"/>
              <a:gd name="connsiteY10" fmla="*/ 190739 h 3348468"/>
              <a:gd name="connsiteX11" fmla="*/ 3669191 w 6711376"/>
              <a:gd name="connsiteY11" fmla="*/ 2101535 h 3348468"/>
              <a:gd name="connsiteX12" fmla="*/ 4080519 w 6711376"/>
              <a:gd name="connsiteY12" fmla="*/ 486051 h 3348468"/>
              <a:gd name="connsiteX13" fmla="*/ 4493444 w 6711376"/>
              <a:gd name="connsiteY13" fmla="*/ 842179 h 3348468"/>
              <a:gd name="connsiteX14" fmla="*/ 4829171 w 6711376"/>
              <a:gd name="connsiteY14" fmla="*/ 1094562 h 3348468"/>
              <a:gd name="connsiteX15" fmla="*/ 5203720 w 6711376"/>
              <a:gd name="connsiteY15" fmla="*/ 1419236 h 3348468"/>
              <a:gd name="connsiteX16" fmla="*/ 5582272 w 6711376"/>
              <a:gd name="connsiteY16" fmla="*/ 1552972 h 3348468"/>
              <a:gd name="connsiteX17" fmla="*/ 5967746 w 6711376"/>
              <a:gd name="connsiteY17" fmla="*/ 2165054 h 3348468"/>
              <a:gd name="connsiteX18" fmla="*/ 6400195 w 6711376"/>
              <a:gd name="connsiteY18" fmla="*/ 588938 h 3348468"/>
              <a:gd name="connsiteX19" fmla="*/ 6711376 w 6711376"/>
              <a:gd name="connsiteY19" fmla="*/ 180780 h 3348468"/>
              <a:gd name="connsiteX20" fmla="*/ 6697683 w 6711376"/>
              <a:gd name="connsiteY20" fmla="*/ 3348468 h 3348468"/>
              <a:gd name="connsiteX21" fmla="*/ 0 w 6711376"/>
              <a:gd name="connsiteY21" fmla="*/ 3324717 h 3348468"/>
              <a:gd name="connsiteX0" fmla="*/ 0 w 6711376"/>
              <a:gd name="connsiteY0" fmla="*/ 3324717 h 3348468"/>
              <a:gd name="connsiteX1" fmla="*/ 87323 w 6711376"/>
              <a:gd name="connsiteY1" fmla="*/ 2955270 h 3348468"/>
              <a:gd name="connsiteX2" fmla="*/ 405420 w 6711376"/>
              <a:gd name="connsiteY2" fmla="*/ 892064 h 3348468"/>
              <a:gd name="connsiteX3" fmla="*/ 746102 w 6711376"/>
              <a:gd name="connsiteY3" fmla="*/ 754412 h 3348468"/>
              <a:gd name="connsiteX4" fmla="*/ 1167485 w 6711376"/>
              <a:gd name="connsiteY4" fmla="*/ 1255857 h 3348468"/>
              <a:gd name="connsiteX5" fmla="*/ 1515368 w 6711376"/>
              <a:gd name="connsiteY5" fmla="*/ 1573038 h 3348468"/>
              <a:gd name="connsiteX6" fmla="*/ 1891293 w 6711376"/>
              <a:gd name="connsiteY6" fmla="*/ 1086301 h 3348468"/>
              <a:gd name="connsiteX7" fmla="*/ 2242393 w 6711376"/>
              <a:gd name="connsiteY7" fmla="*/ 279470 h 3348468"/>
              <a:gd name="connsiteX8" fmla="*/ 2650140 w 6711376"/>
              <a:gd name="connsiteY8" fmla="*/ 23750 h 3348468"/>
              <a:gd name="connsiteX9" fmla="*/ 2976336 w 6711376"/>
              <a:gd name="connsiteY9" fmla="*/ 0 h 3348468"/>
              <a:gd name="connsiteX10" fmla="*/ 3385844 w 6711376"/>
              <a:gd name="connsiteY10" fmla="*/ 190739 h 3348468"/>
              <a:gd name="connsiteX11" fmla="*/ 3669191 w 6711376"/>
              <a:gd name="connsiteY11" fmla="*/ 2101535 h 3348468"/>
              <a:gd name="connsiteX12" fmla="*/ 4080519 w 6711376"/>
              <a:gd name="connsiteY12" fmla="*/ 486051 h 3348468"/>
              <a:gd name="connsiteX13" fmla="*/ 4493444 w 6711376"/>
              <a:gd name="connsiteY13" fmla="*/ 842179 h 3348468"/>
              <a:gd name="connsiteX14" fmla="*/ 4829171 w 6711376"/>
              <a:gd name="connsiteY14" fmla="*/ 1094562 h 3348468"/>
              <a:gd name="connsiteX15" fmla="*/ 5203720 w 6711376"/>
              <a:gd name="connsiteY15" fmla="*/ 1419236 h 3348468"/>
              <a:gd name="connsiteX16" fmla="*/ 5582272 w 6711376"/>
              <a:gd name="connsiteY16" fmla="*/ 1552972 h 3348468"/>
              <a:gd name="connsiteX17" fmla="*/ 5967746 w 6711376"/>
              <a:gd name="connsiteY17" fmla="*/ 810387 h 3348468"/>
              <a:gd name="connsiteX18" fmla="*/ 6400195 w 6711376"/>
              <a:gd name="connsiteY18" fmla="*/ 588938 h 3348468"/>
              <a:gd name="connsiteX19" fmla="*/ 6711376 w 6711376"/>
              <a:gd name="connsiteY19" fmla="*/ 180780 h 3348468"/>
              <a:gd name="connsiteX20" fmla="*/ 6697683 w 6711376"/>
              <a:gd name="connsiteY20" fmla="*/ 3348468 h 3348468"/>
              <a:gd name="connsiteX21" fmla="*/ 0 w 6711376"/>
              <a:gd name="connsiteY21" fmla="*/ 3324717 h 3348468"/>
              <a:gd name="connsiteX0" fmla="*/ 0 w 6711376"/>
              <a:gd name="connsiteY0" fmla="*/ 3324717 h 3348468"/>
              <a:gd name="connsiteX1" fmla="*/ 87323 w 6711376"/>
              <a:gd name="connsiteY1" fmla="*/ 2955270 h 3348468"/>
              <a:gd name="connsiteX2" fmla="*/ 405420 w 6711376"/>
              <a:gd name="connsiteY2" fmla="*/ 892064 h 3348468"/>
              <a:gd name="connsiteX3" fmla="*/ 746102 w 6711376"/>
              <a:gd name="connsiteY3" fmla="*/ 754412 h 3348468"/>
              <a:gd name="connsiteX4" fmla="*/ 1167485 w 6711376"/>
              <a:gd name="connsiteY4" fmla="*/ 1255857 h 3348468"/>
              <a:gd name="connsiteX5" fmla="*/ 1515368 w 6711376"/>
              <a:gd name="connsiteY5" fmla="*/ 1573038 h 3348468"/>
              <a:gd name="connsiteX6" fmla="*/ 1891293 w 6711376"/>
              <a:gd name="connsiteY6" fmla="*/ 1086301 h 3348468"/>
              <a:gd name="connsiteX7" fmla="*/ 2242393 w 6711376"/>
              <a:gd name="connsiteY7" fmla="*/ 279470 h 3348468"/>
              <a:gd name="connsiteX8" fmla="*/ 2650140 w 6711376"/>
              <a:gd name="connsiteY8" fmla="*/ 23750 h 3348468"/>
              <a:gd name="connsiteX9" fmla="*/ 2976336 w 6711376"/>
              <a:gd name="connsiteY9" fmla="*/ 0 h 3348468"/>
              <a:gd name="connsiteX10" fmla="*/ 3385844 w 6711376"/>
              <a:gd name="connsiteY10" fmla="*/ 190739 h 3348468"/>
              <a:gd name="connsiteX11" fmla="*/ 3669191 w 6711376"/>
              <a:gd name="connsiteY11" fmla="*/ 2101535 h 3348468"/>
              <a:gd name="connsiteX12" fmla="*/ 4080519 w 6711376"/>
              <a:gd name="connsiteY12" fmla="*/ 486051 h 3348468"/>
              <a:gd name="connsiteX13" fmla="*/ 4493444 w 6711376"/>
              <a:gd name="connsiteY13" fmla="*/ 842179 h 3348468"/>
              <a:gd name="connsiteX14" fmla="*/ 4829171 w 6711376"/>
              <a:gd name="connsiteY14" fmla="*/ 1094562 h 3348468"/>
              <a:gd name="connsiteX15" fmla="*/ 5203720 w 6711376"/>
              <a:gd name="connsiteY15" fmla="*/ 1419236 h 3348468"/>
              <a:gd name="connsiteX16" fmla="*/ 5627427 w 6711376"/>
              <a:gd name="connsiteY16" fmla="*/ 1101417 h 3348468"/>
              <a:gd name="connsiteX17" fmla="*/ 5967746 w 6711376"/>
              <a:gd name="connsiteY17" fmla="*/ 810387 h 3348468"/>
              <a:gd name="connsiteX18" fmla="*/ 6400195 w 6711376"/>
              <a:gd name="connsiteY18" fmla="*/ 588938 h 3348468"/>
              <a:gd name="connsiteX19" fmla="*/ 6711376 w 6711376"/>
              <a:gd name="connsiteY19" fmla="*/ 180780 h 3348468"/>
              <a:gd name="connsiteX20" fmla="*/ 6697683 w 6711376"/>
              <a:gd name="connsiteY20" fmla="*/ 3348468 h 3348468"/>
              <a:gd name="connsiteX21" fmla="*/ 0 w 6711376"/>
              <a:gd name="connsiteY21" fmla="*/ 3324717 h 3348468"/>
              <a:gd name="connsiteX0" fmla="*/ 0 w 6711376"/>
              <a:gd name="connsiteY0" fmla="*/ 3324717 h 3348468"/>
              <a:gd name="connsiteX1" fmla="*/ 87323 w 6711376"/>
              <a:gd name="connsiteY1" fmla="*/ 2955270 h 3348468"/>
              <a:gd name="connsiteX2" fmla="*/ 405420 w 6711376"/>
              <a:gd name="connsiteY2" fmla="*/ 892064 h 3348468"/>
              <a:gd name="connsiteX3" fmla="*/ 746102 w 6711376"/>
              <a:gd name="connsiteY3" fmla="*/ 754412 h 3348468"/>
              <a:gd name="connsiteX4" fmla="*/ 1167485 w 6711376"/>
              <a:gd name="connsiteY4" fmla="*/ 1255857 h 3348468"/>
              <a:gd name="connsiteX5" fmla="*/ 1515368 w 6711376"/>
              <a:gd name="connsiteY5" fmla="*/ 1573038 h 3348468"/>
              <a:gd name="connsiteX6" fmla="*/ 1891293 w 6711376"/>
              <a:gd name="connsiteY6" fmla="*/ 1086301 h 3348468"/>
              <a:gd name="connsiteX7" fmla="*/ 2242393 w 6711376"/>
              <a:gd name="connsiteY7" fmla="*/ 279470 h 3348468"/>
              <a:gd name="connsiteX8" fmla="*/ 2650140 w 6711376"/>
              <a:gd name="connsiteY8" fmla="*/ 23750 h 3348468"/>
              <a:gd name="connsiteX9" fmla="*/ 2976336 w 6711376"/>
              <a:gd name="connsiteY9" fmla="*/ 0 h 3348468"/>
              <a:gd name="connsiteX10" fmla="*/ 3385844 w 6711376"/>
              <a:gd name="connsiteY10" fmla="*/ 190739 h 3348468"/>
              <a:gd name="connsiteX11" fmla="*/ 3669191 w 6711376"/>
              <a:gd name="connsiteY11" fmla="*/ 2101535 h 3348468"/>
              <a:gd name="connsiteX12" fmla="*/ 4080519 w 6711376"/>
              <a:gd name="connsiteY12" fmla="*/ 486051 h 3348468"/>
              <a:gd name="connsiteX13" fmla="*/ 4493444 w 6711376"/>
              <a:gd name="connsiteY13" fmla="*/ 842179 h 3348468"/>
              <a:gd name="connsiteX14" fmla="*/ 4829171 w 6711376"/>
              <a:gd name="connsiteY14" fmla="*/ 1094562 h 3348468"/>
              <a:gd name="connsiteX15" fmla="*/ 5248876 w 6711376"/>
              <a:gd name="connsiteY15" fmla="*/ 1204747 h 3348468"/>
              <a:gd name="connsiteX16" fmla="*/ 5627427 w 6711376"/>
              <a:gd name="connsiteY16" fmla="*/ 1101417 h 3348468"/>
              <a:gd name="connsiteX17" fmla="*/ 5967746 w 6711376"/>
              <a:gd name="connsiteY17" fmla="*/ 810387 h 3348468"/>
              <a:gd name="connsiteX18" fmla="*/ 6400195 w 6711376"/>
              <a:gd name="connsiteY18" fmla="*/ 588938 h 3348468"/>
              <a:gd name="connsiteX19" fmla="*/ 6711376 w 6711376"/>
              <a:gd name="connsiteY19" fmla="*/ 180780 h 3348468"/>
              <a:gd name="connsiteX20" fmla="*/ 6697683 w 6711376"/>
              <a:gd name="connsiteY20" fmla="*/ 3348468 h 3348468"/>
              <a:gd name="connsiteX21" fmla="*/ 0 w 6711376"/>
              <a:gd name="connsiteY21" fmla="*/ 3324717 h 3348468"/>
              <a:gd name="connsiteX0" fmla="*/ 0 w 6711376"/>
              <a:gd name="connsiteY0" fmla="*/ 3324717 h 3348468"/>
              <a:gd name="connsiteX1" fmla="*/ 87323 w 6711376"/>
              <a:gd name="connsiteY1" fmla="*/ 2955270 h 3348468"/>
              <a:gd name="connsiteX2" fmla="*/ 405420 w 6711376"/>
              <a:gd name="connsiteY2" fmla="*/ 892064 h 3348468"/>
              <a:gd name="connsiteX3" fmla="*/ 746102 w 6711376"/>
              <a:gd name="connsiteY3" fmla="*/ 754412 h 3348468"/>
              <a:gd name="connsiteX4" fmla="*/ 1167485 w 6711376"/>
              <a:gd name="connsiteY4" fmla="*/ 1255857 h 3348468"/>
              <a:gd name="connsiteX5" fmla="*/ 1515368 w 6711376"/>
              <a:gd name="connsiteY5" fmla="*/ 1573038 h 3348468"/>
              <a:gd name="connsiteX6" fmla="*/ 1891293 w 6711376"/>
              <a:gd name="connsiteY6" fmla="*/ 1086301 h 3348468"/>
              <a:gd name="connsiteX7" fmla="*/ 2242393 w 6711376"/>
              <a:gd name="connsiteY7" fmla="*/ 279470 h 3348468"/>
              <a:gd name="connsiteX8" fmla="*/ 2650140 w 6711376"/>
              <a:gd name="connsiteY8" fmla="*/ 23750 h 3348468"/>
              <a:gd name="connsiteX9" fmla="*/ 2976336 w 6711376"/>
              <a:gd name="connsiteY9" fmla="*/ 0 h 3348468"/>
              <a:gd name="connsiteX10" fmla="*/ 3385844 w 6711376"/>
              <a:gd name="connsiteY10" fmla="*/ 190739 h 3348468"/>
              <a:gd name="connsiteX11" fmla="*/ 3669191 w 6711376"/>
              <a:gd name="connsiteY11" fmla="*/ 2101535 h 3348468"/>
              <a:gd name="connsiteX12" fmla="*/ 4080519 w 6711376"/>
              <a:gd name="connsiteY12" fmla="*/ 486051 h 3348468"/>
              <a:gd name="connsiteX13" fmla="*/ 4493444 w 6711376"/>
              <a:gd name="connsiteY13" fmla="*/ 842179 h 3348468"/>
              <a:gd name="connsiteX14" fmla="*/ 4851749 w 6711376"/>
              <a:gd name="connsiteY14" fmla="*/ 1500962 h 3348468"/>
              <a:gd name="connsiteX15" fmla="*/ 5248876 w 6711376"/>
              <a:gd name="connsiteY15" fmla="*/ 1204747 h 3348468"/>
              <a:gd name="connsiteX16" fmla="*/ 5627427 w 6711376"/>
              <a:gd name="connsiteY16" fmla="*/ 1101417 h 3348468"/>
              <a:gd name="connsiteX17" fmla="*/ 5967746 w 6711376"/>
              <a:gd name="connsiteY17" fmla="*/ 810387 h 3348468"/>
              <a:gd name="connsiteX18" fmla="*/ 6400195 w 6711376"/>
              <a:gd name="connsiteY18" fmla="*/ 588938 h 3348468"/>
              <a:gd name="connsiteX19" fmla="*/ 6711376 w 6711376"/>
              <a:gd name="connsiteY19" fmla="*/ 180780 h 3348468"/>
              <a:gd name="connsiteX20" fmla="*/ 6697683 w 6711376"/>
              <a:gd name="connsiteY20" fmla="*/ 3348468 h 3348468"/>
              <a:gd name="connsiteX21" fmla="*/ 0 w 6711376"/>
              <a:gd name="connsiteY21" fmla="*/ 3324717 h 3348468"/>
              <a:gd name="connsiteX0" fmla="*/ 0 w 6711376"/>
              <a:gd name="connsiteY0" fmla="*/ 3324717 h 3348468"/>
              <a:gd name="connsiteX1" fmla="*/ 87323 w 6711376"/>
              <a:gd name="connsiteY1" fmla="*/ 2955270 h 3348468"/>
              <a:gd name="connsiteX2" fmla="*/ 405420 w 6711376"/>
              <a:gd name="connsiteY2" fmla="*/ 892064 h 3348468"/>
              <a:gd name="connsiteX3" fmla="*/ 746102 w 6711376"/>
              <a:gd name="connsiteY3" fmla="*/ 754412 h 3348468"/>
              <a:gd name="connsiteX4" fmla="*/ 1167485 w 6711376"/>
              <a:gd name="connsiteY4" fmla="*/ 1255857 h 3348468"/>
              <a:gd name="connsiteX5" fmla="*/ 1515368 w 6711376"/>
              <a:gd name="connsiteY5" fmla="*/ 1573038 h 3348468"/>
              <a:gd name="connsiteX6" fmla="*/ 1891293 w 6711376"/>
              <a:gd name="connsiteY6" fmla="*/ 1086301 h 3348468"/>
              <a:gd name="connsiteX7" fmla="*/ 2242393 w 6711376"/>
              <a:gd name="connsiteY7" fmla="*/ 279470 h 3348468"/>
              <a:gd name="connsiteX8" fmla="*/ 2650140 w 6711376"/>
              <a:gd name="connsiteY8" fmla="*/ 23750 h 3348468"/>
              <a:gd name="connsiteX9" fmla="*/ 2976336 w 6711376"/>
              <a:gd name="connsiteY9" fmla="*/ 0 h 3348468"/>
              <a:gd name="connsiteX10" fmla="*/ 3385844 w 6711376"/>
              <a:gd name="connsiteY10" fmla="*/ 190739 h 3348468"/>
              <a:gd name="connsiteX11" fmla="*/ 3669191 w 6711376"/>
              <a:gd name="connsiteY11" fmla="*/ 2101535 h 3348468"/>
              <a:gd name="connsiteX12" fmla="*/ 4080519 w 6711376"/>
              <a:gd name="connsiteY12" fmla="*/ 486051 h 3348468"/>
              <a:gd name="connsiteX13" fmla="*/ 4470866 w 6711376"/>
              <a:gd name="connsiteY13" fmla="*/ 1722712 h 3348468"/>
              <a:gd name="connsiteX14" fmla="*/ 4851749 w 6711376"/>
              <a:gd name="connsiteY14" fmla="*/ 1500962 h 3348468"/>
              <a:gd name="connsiteX15" fmla="*/ 5248876 w 6711376"/>
              <a:gd name="connsiteY15" fmla="*/ 1204747 h 3348468"/>
              <a:gd name="connsiteX16" fmla="*/ 5627427 w 6711376"/>
              <a:gd name="connsiteY16" fmla="*/ 1101417 h 3348468"/>
              <a:gd name="connsiteX17" fmla="*/ 5967746 w 6711376"/>
              <a:gd name="connsiteY17" fmla="*/ 810387 h 3348468"/>
              <a:gd name="connsiteX18" fmla="*/ 6400195 w 6711376"/>
              <a:gd name="connsiteY18" fmla="*/ 588938 h 3348468"/>
              <a:gd name="connsiteX19" fmla="*/ 6711376 w 6711376"/>
              <a:gd name="connsiteY19" fmla="*/ 180780 h 3348468"/>
              <a:gd name="connsiteX20" fmla="*/ 6697683 w 6711376"/>
              <a:gd name="connsiteY20" fmla="*/ 3348468 h 3348468"/>
              <a:gd name="connsiteX21" fmla="*/ 0 w 6711376"/>
              <a:gd name="connsiteY21" fmla="*/ 3324717 h 3348468"/>
              <a:gd name="connsiteX0" fmla="*/ 0 w 6711376"/>
              <a:gd name="connsiteY0" fmla="*/ 3324717 h 3348468"/>
              <a:gd name="connsiteX1" fmla="*/ 87323 w 6711376"/>
              <a:gd name="connsiteY1" fmla="*/ 2955270 h 3348468"/>
              <a:gd name="connsiteX2" fmla="*/ 405420 w 6711376"/>
              <a:gd name="connsiteY2" fmla="*/ 892064 h 3348468"/>
              <a:gd name="connsiteX3" fmla="*/ 746102 w 6711376"/>
              <a:gd name="connsiteY3" fmla="*/ 754412 h 3348468"/>
              <a:gd name="connsiteX4" fmla="*/ 1167485 w 6711376"/>
              <a:gd name="connsiteY4" fmla="*/ 1255857 h 3348468"/>
              <a:gd name="connsiteX5" fmla="*/ 1515368 w 6711376"/>
              <a:gd name="connsiteY5" fmla="*/ 1573038 h 3348468"/>
              <a:gd name="connsiteX6" fmla="*/ 1891293 w 6711376"/>
              <a:gd name="connsiteY6" fmla="*/ 1086301 h 3348468"/>
              <a:gd name="connsiteX7" fmla="*/ 2242393 w 6711376"/>
              <a:gd name="connsiteY7" fmla="*/ 279470 h 3348468"/>
              <a:gd name="connsiteX8" fmla="*/ 2650140 w 6711376"/>
              <a:gd name="connsiteY8" fmla="*/ 23750 h 3348468"/>
              <a:gd name="connsiteX9" fmla="*/ 2976336 w 6711376"/>
              <a:gd name="connsiteY9" fmla="*/ 0 h 3348468"/>
              <a:gd name="connsiteX10" fmla="*/ 3385844 w 6711376"/>
              <a:gd name="connsiteY10" fmla="*/ 190739 h 3348468"/>
              <a:gd name="connsiteX11" fmla="*/ 3669191 w 6711376"/>
              <a:gd name="connsiteY11" fmla="*/ 2101535 h 3348468"/>
              <a:gd name="connsiteX12" fmla="*/ 4125675 w 6711376"/>
              <a:gd name="connsiteY12" fmla="*/ 1852007 h 3348468"/>
              <a:gd name="connsiteX13" fmla="*/ 4470866 w 6711376"/>
              <a:gd name="connsiteY13" fmla="*/ 1722712 h 3348468"/>
              <a:gd name="connsiteX14" fmla="*/ 4851749 w 6711376"/>
              <a:gd name="connsiteY14" fmla="*/ 1500962 h 3348468"/>
              <a:gd name="connsiteX15" fmla="*/ 5248876 w 6711376"/>
              <a:gd name="connsiteY15" fmla="*/ 1204747 h 3348468"/>
              <a:gd name="connsiteX16" fmla="*/ 5627427 w 6711376"/>
              <a:gd name="connsiteY16" fmla="*/ 1101417 h 3348468"/>
              <a:gd name="connsiteX17" fmla="*/ 5967746 w 6711376"/>
              <a:gd name="connsiteY17" fmla="*/ 810387 h 3348468"/>
              <a:gd name="connsiteX18" fmla="*/ 6400195 w 6711376"/>
              <a:gd name="connsiteY18" fmla="*/ 588938 h 3348468"/>
              <a:gd name="connsiteX19" fmla="*/ 6711376 w 6711376"/>
              <a:gd name="connsiteY19" fmla="*/ 180780 h 3348468"/>
              <a:gd name="connsiteX20" fmla="*/ 6697683 w 6711376"/>
              <a:gd name="connsiteY20" fmla="*/ 3348468 h 3348468"/>
              <a:gd name="connsiteX21" fmla="*/ 0 w 6711376"/>
              <a:gd name="connsiteY21" fmla="*/ 3324717 h 3348468"/>
              <a:gd name="connsiteX0" fmla="*/ 0 w 6711376"/>
              <a:gd name="connsiteY0" fmla="*/ 3324717 h 3348468"/>
              <a:gd name="connsiteX1" fmla="*/ 87323 w 6711376"/>
              <a:gd name="connsiteY1" fmla="*/ 2955270 h 3348468"/>
              <a:gd name="connsiteX2" fmla="*/ 303820 w 6711376"/>
              <a:gd name="connsiteY2" fmla="*/ 3206286 h 3348468"/>
              <a:gd name="connsiteX3" fmla="*/ 746102 w 6711376"/>
              <a:gd name="connsiteY3" fmla="*/ 754412 h 3348468"/>
              <a:gd name="connsiteX4" fmla="*/ 1167485 w 6711376"/>
              <a:gd name="connsiteY4" fmla="*/ 1255857 h 3348468"/>
              <a:gd name="connsiteX5" fmla="*/ 1515368 w 6711376"/>
              <a:gd name="connsiteY5" fmla="*/ 1573038 h 3348468"/>
              <a:gd name="connsiteX6" fmla="*/ 1891293 w 6711376"/>
              <a:gd name="connsiteY6" fmla="*/ 1086301 h 3348468"/>
              <a:gd name="connsiteX7" fmla="*/ 2242393 w 6711376"/>
              <a:gd name="connsiteY7" fmla="*/ 279470 h 3348468"/>
              <a:gd name="connsiteX8" fmla="*/ 2650140 w 6711376"/>
              <a:gd name="connsiteY8" fmla="*/ 23750 h 3348468"/>
              <a:gd name="connsiteX9" fmla="*/ 2976336 w 6711376"/>
              <a:gd name="connsiteY9" fmla="*/ 0 h 3348468"/>
              <a:gd name="connsiteX10" fmla="*/ 3385844 w 6711376"/>
              <a:gd name="connsiteY10" fmla="*/ 190739 h 3348468"/>
              <a:gd name="connsiteX11" fmla="*/ 3669191 w 6711376"/>
              <a:gd name="connsiteY11" fmla="*/ 2101535 h 3348468"/>
              <a:gd name="connsiteX12" fmla="*/ 4125675 w 6711376"/>
              <a:gd name="connsiteY12" fmla="*/ 1852007 h 3348468"/>
              <a:gd name="connsiteX13" fmla="*/ 4470866 w 6711376"/>
              <a:gd name="connsiteY13" fmla="*/ 1722712 h 3348468"/>
              <a:gd name="connsiteX14" fmla="*/ 4851749 w 6711376"/>
              <a:gd name="connsiteY14" fmla="*/ 1500962 h 3348468"/>
              <a:gd name="connsiteX15" fmla="*/ 5248876 w 6711376"/>
              <a:gd name="connsiteY15" fmla="*/ 1204747 h 3348468"/>
              <a:gd name="connsiteX16" fmla="*/ 5627427 w 6711376"/>
              <a:gd name="connsiteY16" fmla="*/ 1101417 h 3348468"/>
              <a:gd name="connsiteX17" fmla="*/ 5967746 w 6711376"/>
              <a:gd name="connsiteY17" fmla="*/ 810387 h 3348468"/>
              <a:gd name="connsiteX18" fmla="*/ 6400195 w 6711376"/>
              <a:gd name="connsiteY18" fmla="*/ 588938 h 3348468"/>
              <a:gd name="connsiteX19" fmla="*/ 6711376 w 6711376"/>
              <a:gd name="connsiteY19" fmla="*/ 180780 h 3348468"/>
              <a:gd name="connsiteX20" fmla="*/ 6697683 w 6711376"/>
              <a:gd name="connsiteY20" fmla="*/ 3348468 h 3348468"/>
              <a:gd name="connsiteX21" fmla="*/ 0 w 6711376"/>
              <a:gd name="connsiteY21" fmla="*/ 3324717 h 3348468"/>
              <a:gd name="connsiteX0" fmla="*/ 0 w 6711376"/>
              <a:gd name="connsiteY0" fmla="*/ 3324717 h 3348468"/>
              <a:gd name="connsiteX1" fmla="*/ 87323 w 6711376"/>
              <a:gd name="connsiteY1" fmla="*/ 2955270 h 3348468"/>
              <a:gd name="connsiteX2" fmla="*/ 303820 w 6711376"/>
              <a:gd name="connsiteY2" fmla="*/ 3206286 h 3348468"/>
              <a:gd name="connsiteX3" fmla="*/ 746102 w 6711376"/>
              <a:gd name="connsiteY3" fmla="*/ 754412 h 3348468"/>
              <a:gd name="connsiteX4" fmla="*/ 1167485 w 6711376"/>
              <a:gd name="connsiteY4" fmla="*/ 1255857 h 3348468"/>
              <a:gd name="connsiteX5" fmla="*/ 1515368 w 6711376"/>
              <a:gd name="connsiteY5" fmla="*/ 1573038 h 3348468"/>
              <a:gd name="connsiteX6" fmla="*/ 1891293 w 6711376"/>
              <a:gd name="connsiteY6" fmla="*/ 1086301 h 3348468"/>
              <a:gd name="connsiteX7" fmla="*/ 2242393 w 6711376"/>
              <a:gd name="connsiteY7" fmla="*/ 279470 h 3348468"/>
              <a:gd name="connsiteX8" fmla="*/ 2650140 w 6711376"/>
              <a:gd name="connsiteY8" fmla="*/ 23750 h 3348468"/>
              <a:gd name="connsiteX9" fmla="*/ 2976336 w 6711376"/>
              <a:gd name="connsiteY9" fmla="*/ 0 h 3348468"/>
              <a:gd name="connsiteX10" fmla="*/ 3385844 w 6711376"/>
              <a:gd name="connsiteY10" fmla="*/ 190739 h 3348468"/>
              <a:gd name="connsiteX11" fmla="*/ 3669191 w 6711376"/>
              <a:gd name="connsiteY11" fmla="*/ 2101535 h 3348468"/>
              <a:gd name="connsiteX12" fmla="*/ 4125675 w 6711376"/>
              <a:gd name="connsiteY12" fmla="*/ 1852007 h 3348468"/>
              <a:gd name="connsiteX13" fmla="*/ 4470866 w 6711376"/>
              <a:gd name="connsiteY13" fmla="*/ 1722712 h 3348468"/>
              <a:gd name="connsiteX14" fmla="*/ 4851749 w 6711376"/>
              <a:gd name="connsiteY14" fmla="*/ 1500962 h 3348468"/>
              <a:gd name="connsiteX15" fmla="*/ 5248876 w 6711376"/>
              <a:gd name="connsiteY15" fmla="*/ 1204747 h 3348468"/>
              <a:gd name="connsiteX16" fmla="*/ 5627427 w 6711376"/>
              <a:gd name="connsiteY16" fmla="*/ 1101417 h 3348468"/>
              <a:gd name="connsiteX17" fmla="*/ 5967746 w 6711376"/>
              <a:gd name="connsiteY17" fmla="*/ 810387 h 3348468"/>
              <a:gd name="connsiteX18" fmla="*/ 6400195 w 6711376"/>
              <a:gd name="connsiteY18" fmla="*/ 588938 h 3348468"/>
              <a:gd name="connsiteX19" fmla="*/ 6711376 w 6711376"/>
              <a:gd name="connsiteY19" fmla="*/ 180780 h 3348468"/>
              <a:gd name="connsiteX20" fmla="*/ 6697683 w 6711376"/>
              <a:gd name="connsiteY20" fmla="*/ 3348468 h 3348468"/>
              <a:gd name="connsiteX21" fmla="*/ 0 w 6711376"/>
              <a:gd name="connsiteY21" fmla="*/ 3324717 h 3348468"/>
              <a:gd name="connsiteX0" fmla="*/ 0 w 6711376"/>
              <a:gd name="connsiteY0" fmla="*/ 3324717 h 3348468"/>
              <a:gd name="connsiteX1" fmla="*/ 87323 w 6711376"/>
              <a:gd name="connsiteY1" fmla="*/ 2955270 h 3348468"/>
              <a:gd name="connsiteX2" fmla="*/ 303820 w 6711376"/>
              <a:gd name="connsiteY2" fmla="*/ 3206286 h 3348468"/>
              <a:gd name="connsiteX3" fmla="*/ 746102 w 6711376"/>
              <a:gd name="connsiteY3" fmla="*/ 754412 h 3348468"/>
              <a:gd name="connsiteX4" fmla="*/ 1167485 w 6711376"/>
              <a:gd name="connsiteY4" fmla="*/ 1255857 h 3348468"/>
              <a:gd name="connsiteX5" fmla="*/ 1515368 w 6711376"/>
              <a:gd name="connsiteY5" fmla="*/ 1573038 h 3348468"/>
              <a:gd name="connsiteX6" fmla="*/ 1891293 w 6711376"/>
              <a:gd name="connsiteY6" fmla="*/ 1086301 h 3348468"/>
              <a:gd name="connsiteX7" fmla="*/ 2242393 w 6711376"/>
              <a:gd name="connsiteY7" fmla="*/ 279470 h 3348468"/>
              <a:gd name="connsiteX8" fmla="*/ 2650140 w 6711376"/>
              <a:gd name="connsiteY8" fmla="*/ 23750 h 3348468"/>
              <a:gd name="connsiteX9" fmla="*/ 2976336 w 6711376"/>
              <a:gd name="connsiteY9" fmla="*/ 0 h 3348468"/>
              <a:gd name="connsiteX10" fmla="*/ 3385844 w 6711376"/>
              <a:gd name="connsiteY10" fmla="*/ 190739 h 3348468"/>
              <a:gd name="connsiteX11" fmla="*/ 3669191 w 6711376"/>
              <a:gd name="connsiteY11" fmla="*/ 2101535 h 3348468"/>
              <a:gd name="connsiteX12" fmla="*/ 4125675 w 6711376"/>
              <a:gd name="connsiteY12" fmla="*/ 1852007 h 3348468"/>
              <a:gd name="connsiteX13" fmla="*/ 4470866 w 6711376"/>
              <a:gd name="connsiteY13" fmla="*/ 1722712 h 3348468"/>
              <a:gd name="connsiteX14" fmla="*/ 4851749 w 6711376"/>
              <a:gd name="connsiteY14" fmla="*/ 1500962 h 3348468"/>
              <a:gd name="connsiteX15" fmla="*/ 5248876 w 6711376"/>
              <a:gd name="connsiteY15" fmla="*/ 1204747 h 3348468"/>
              <a:gd name="connsiteX16" fmla="*/ 5627427 w 6711376"/>
              <a:gd name="connsiteY16" fmla="*/ 1101417 h 3348468"/>
              <a:gd name="connsiteX17" fmla="*/ 5967746 w 6711376"/>
              <a:gd name="connsiteY17" fmla="*/ 810387 h 3348468"/>
              <a:gd name="connsiteX18" fmla="*/ 6400195 w 6711376"/>
              <a:gd name="connsiteY18" fmla="*/ 588938 h 3348468"/>
              <a:gd name="connsiteX19" fmla="*/ 6711376 w 6711376"/>
              <a:gd name="connsiteY19" fmla="*/ 180780 h 3348468"/>
              <a:gd name="connsiteX20" fmla="*/ 6697683 w 6711376"/>
              <a:gd name="connsiteY20" fmla="*/ 3348468 h 3348468"/>
              <a:gd name="connsiteX21" fmla="*/ 0 w 6711376"/>
              <a:gd name="connsiteY21" fmla="*/ 3324717 h 3348468"/>
              <a:gd name="connsiteX0" fmla="*/ 0 w 6711376"/>
              <a:gd name="connsiteY0" fmla="*/ 3324717 h 3348468"/>
              <a:gd name="connsiteX1" fmla="*/ 87323 w 6711376"/>
              <a:gd name="connsiteY1" fmla="*/ 2955270 h 3348468"/>
              <a:gd name="connsiteX2" fmla="*/ 303820 w 6711376"/>
              <a:gd name="connsiteY2" fmla="*/ 3206286 h 3348468"/>
              <a:gd name="connsiteX3" fmla="*/ 746102 w 6711376"/>
              <a:gd name="connsiteY3" fmla="*/ 754412 h 3348468"/>
              <a:gd name="connsiteX4" fmla="*/ 1167485 w 6711376"/>
              <a:gd name="connsiteY4" fmla="*/ 1255857 h 3348468"/>
              <a:gd name="connsiteX5" fmla="*/ 1515368 w 6711376"/>
              <a:gd name="connsiteY5" fmla="*/ 1573038 h 3348468"/>
              <a:gd name="connsiteX6" fmla="*/ 1891293 w 6711376"/>
              <a:gd name="connsiteY6" fmla="*/ 1086301 h 3348468"/>
              <a:gd name="connsiteX7" fmla="*/ 2242393 w 6711376"/>
              <a:gd name="connsiteY7" fmla="*/ 279470 h 3348468"/>
              <a:gd name="connsiteX8" fmla="*/ 2650140 w 6711376"/>
              <a:gd name="connsiteY8" fmla="*/ 23750 h 3348468"/>
              <a:gd name="connsiteX9" fmla="*/ 2976336 w 6711376"/>
              <a:gd name="connsiteY9" fmla="*/ 0 h 3348468"/>
              <a:gd name="connsiteX10" fmla="*/ 3385844 w 6711376"/>
              <a:gd name="connsiteY10" fmla="*/ 190739 h 3348468"/>
              <a:gd name="connsiteX11" fmla="*/ 3669191 w 6711376"/>
              <a:gd name="connsiteY11" fmla="*/ 2101535 h 3348468"/>
              <a:gd name="connsiteX12" fmla="*/ 4125675 w 6711376"/>
              <a:gd name="connsiteY12" fmla="*/ 1852007 h 3348468"/>
              <a:gd name="connsiteX13" fmla="*/ 4470866 w 6711376"/>
              <a:gd name="connsiteY13" fmla="*/ 1722712 h 3348468"/>
              <a:gd name="connsiteX14" fmla="*/ 4851749 w 6711376"/>
              <a:gd name="connsiteY14" fmla="*/ 1500962 h 3348468"/>
              <a:gd name="connsiteX15" fmla="*/ 5248876 w 6711376"/>
              <a:gd name="connsiteY15" fmla="*/ 1204747 h 3348468"/>
              <a:gd name="connsiteX16" fmla="*/ 5627427 w 6711376"/>
              <a:gd name="connsiteY16" fmla="*/ 1101417 h 3348468"/>
              <a:gd name="connsiteX17" fmla="*/ 5967746 w 6711376"/>
              <a:gd name="connsiteY17" fmla="*/ 810387 h 3348468"/>
              <a:gd name="connsiteX18" fmla="*/ 6400195 w 6711376"/>
              <a:gd name="connsiteY18" fmla="*/ 588938 h 3348468"/>
              <a:gd name="connsiteX19" fmla="*/ 6711376 w 6711376"/>
              <a:gd name="connsiteY19" fmla="*/ 180780 h 3348468"/>
              <a:gd name="connsiteX20" fmla="*/ 6697683 w 6711376"/>
              <a:gd name="connsiteY20" fmla="*/ 3348468 h 3348468"/>
              <a:gd name="connsiteX21" fmla="*/ 0 w 6711376"/>
              <a:gd name="connsiteY21" fmla="*/ 3324717 h 3348468"/>
              <a:gd name="connsiteX0" fmla="*/ 0 w 6711376"/>
              <a:gd name="connsiteY0" fmla="*/ 3324717 h 3348468"/>
              <a:gd name="connsiteX1" fmla="*/ 87323 w 6711376"/>
              <a:gd name="connsiteY1" fmla="*/ 2955270 h 3348468"/>
              <a:gd name="connsiteX2" fmla="*/ 303820 w 6711376"/>
              <a:gd name="connsiteY2" fmla="*/ 3206286 h 3348468"/>
              <a:gd name="connsiteX3" fmla="*/ 746102 w 6711376"/>
              <a:gd name="connsiteY3" fmla="*/ 754412 h 3348468"/>
              <a:gd name="connsiteX4" fmla="*/ 1167485 w 6711376"/>
              <a:gd name="connsiteY4" fmla="*/ 1255857 h 3348468"/>
              <a:gd name="connsiteX5" fmla="*/ 1515368 w 6711376"/>
              <a:gd name="connsiteY5" fmla="*/ 1573038 h 3348468"/>
              <a:gd name="connsiteX6" fmla="*/ 1891293 w 6711376"/>
              <a:gd name="connsiteY6" fmla="*/ 1086301 h 3348468"/>
              <a:gd name="connsiteX7" fmla="*/ 2242393 w 6711376"/>
              <a:gd name="connsiteY7" fmla="*/ 279470 h 3348468"/>
              <a:gd name="connsiteX8" fmla="*/ 2650140 w 6711376"/>
              <a:gd name="connsiteY8" fmla="*/ 23750 h 3348468"/>
              <a:gd name="connsiteX9" fmla="*/ 2976336 w 6711376"/>
              <a:gd name="connsiteY9" fmla="*/ 0 h 3348468"/>
              <a:gd name="connsiteX10" fmla="*/ 3385844 w 6711376"/>
              <a:gd name="connsiteY10" fmla="*/ 190739 h 3348468"/>
              <a:gd name="connsiteX11" fmla="*/ 3669191 w 6711376"/>
              <a:gd name="connsiteY11" fmla="*/ 2101535 h 3348468"/>
              <a:gd name="connsiteX12" fmla="*/ 4125675 w 6711376"/>
              <a:gd name="connsiteY12" fmla="*/ 1852007 h 3348468"/>
              <a:gd name="connsiteX13" fmla="*/ 4470866 w 6711376"/>
              <a:gd name="connsiteY13" fmla="*/ 1722712 h 3348468"/>
              <a:gd name="connsiteX14" fmla="*/ 4851749 w 6711376"/>
              <a:gd name="connsiteY14" fmla="*/ 1500962 h 3348468"/>
              <a:gd name="connsiteX15" fmla="*/ 5248876 w 6711376"/>
              <a:gd name="connsiteY15" fmla="*/ 1204747 h 3348468"/>
              <a:gd name="connsiteX16" fmla="*/ 5627427 w 6711376"/>
              <a:gd name="connsiteY16" fmla="*/ 1101417 h 3348468"/>
              <a:gd name="connsiteX17" fmla="*/ 5967746 w 6711376"/>
              <a:gd name="connsiteY17" fmla="*/ 810387 h 3348468"/>
              <a:gd name="connsiteX18" fmla="*/ 6400195 w 6711376"/>
              <a:gd name="connsiteY18" fmla="*/ 588938 h 3348468"/>
              <a:gd name="connsiteX19" fmla="*/ 6711376 w 6711376"/>
              <a:gd name="connsiteY19" fmla="*/ 180780 h 3348468"/>
              <a:gd name="connsiteX20" fmla="*/ 6697683 w 6711376"/>
              <a:gd name="connsiteY20" fmla="*/ 3348468 h 3348468"/>
              <a:gd name="connsiteX21" fmla="*/ 0 w 6711376"/>
              <a:gd name="connsiteY21" fmla="*/ 3324717 h 3348468"/>
              <a:gd name="connsiteX0" fmla="*/ 0 w 6711376"/>
              <a:gd name="connsiteY0" fmla="*/ 3324717 h 3348468"/>
              <a:gd name="connsiteX1" fmla="*/ 143767 w 6711376"/>
              <a:gd name="connsiteY1" fmla="*/ 3214915 h 3348468"/>
              <a:gd name="connsiteX2" fmla="*/ 303820 w 6711376"/>
              <a:gd name="connsiteY2" fmla="*/ 3206286 h 3348468"/>
              <a:gd name="connsiteX3" fmla="*/ 746102 w 6711376"/>
              <a:gd name="connsiteY3" fmla="*/ 754412 h 3348468"/>
              <a:gd name="connsiteX4" fmla="*/ 1167485 w 6711376"/>
              <a:gd name="connsiteY4" fmla="*/ 1255857 h 3348468"/>
              <a:gd name="connsiteX5" fmla="*/ 1515368 w 6711376"/>
              <a:gd name="connsiteY5" fmla="*/ 1573038 h 3348468"/>
              <a:gd name="connsiteX6" fmla="*/ 1891293 w 6711376"/>
              <a:gd name="connsiteY6" fmla="*/ 1086301 h 3348468"/>
              <a:gd name="connsiteX7" fmla="*/ 2242393 w 6711376"/>
              <a:gd name="connsiteY7" fmla="*/ 279470 h 3348468"/>
              <a:gd name="connsiteX8" fmla="*/ 2650140 w 6711376"/>
              <a:gd name="connsiteY8" fmla="*/ 23750 h 3348468"/>
              <a:gd name="connsiteX9" fmla="*/ 2976336 w 6711376"/>
              <a:gd name="connsiteY9" fmla="*/ 0 h 3348468"/>
              <a:gd name="connsiteX10" fmla="*/ 3385844 w 6711376"/>
              <a:gd name="connsiteY10" fmla="*/ 190739 h 3348468"/>
              <a:gd name="connsiteX11" fmla="*/ 3669191 w 6711376"/>
              <a:gd name="connsiteY11" fmla="*/ 2101535 h 3348468"/>
              <a:gd name="connsiteX12" fmla="*/ 4125675 w 6711376"/>
              <a:gd name="connsiteY12" fmla="*/ 1852007 h 3348468"/>
              <a:gd name="connsiteX13" fmla="*/ 4470866 w 6711376"/>
              <a:gd name="connsiteY13" fmla="*/ 1722712 h 3348468"/>
              <a:gd name="connsiteX14" fmla="*/ 4851749 w 6711376"/>
              <a:gd name="connsiteY14" fmla="*/ 1500962 h 3348468"/>
              <a:gd name="connsiteX15" fmla="*/ 5248876 w 6711376"/>
              <a:gd name="connsiteY15" fmla="*/ 1204747 h 3348468"/>
              <a:gd name="connsiteX16" fmla="*/ 5627427 w 6711376"/>
              <a:gd name="connsiteY16" fmla="*/ 1101417 h 3348468"/>
              <a:gd name="connsiteX17" fmla="*/ 5967746 w 6711376"/>
              <a:gd name="connsiteY17" fmla="*/ 810387 h 3348468"/>
              <a:gd name="connsiteX18" fmla="*/ 6400195 w 6711376"/>
              <a:gd name="connsiteY18" fmla="*/ 588938 h 3348468"/>
              <a:gd name="connsiteX19" fmla="*/ 6711376 w 6711376"/>
              <a:gd name="connsiteY19" fmla="*/ 180780 h 3348468"/>
              <a:gd name="connsiteX20" fmla="*/ 6697683 w 6711376"/>
              <a:gd name="connsiteY20" fmla="*/ 3348468 h 3348468"/>
              <a:gd name="connsiteX21" fmla="*/ 0 w 6711376"/>
              <a:gd name="connsiteY21" fmla="*/ 3324717 h 3348468"/>
              <a:gd name="connsiteX0" fmla="*/ 0 w 6711376"/>
              <a:gd name="connsiteY0" fmla="*/ 3324717 h 3348468"/>
              <a:gd name="connsiteX1" fmla="*/ 143767 w 6711376"/>
              <a:gd name="connsiteY1" fmla="*/ 3214915 h 3348468"/>
              <a:gd name="connsiteX2" fmla="*/ 303820 w 6711376"/>
              <a:gd name="connsiteY2" fmla="*/ 3206286 h 3348468"/>
              <a:gd name="connsiteX3" fmla="*/ 746102 w 6711376"/>
              <a:gd name="connsiteY3" fmla="*/ 754412 h 3348468"/>
              <a:gd name="connsiteX4" fmla="*/ 1167485 w 6711376"/>
              <a:gd name="connsiteY4" fmla="*/ 1255857 h 3348468"/>
              <a:gd name="connsiteX5" fmla="*/ 1515368 w 6711376"/>
              <a:gd name="connsiteY5" fmla="*/ 1573038 h 3348468"/>
              <a:gd name="connsiteX6" fmla="*/ 1891293 w 6711376"/>
              <a:gd name="connsiteY6" fmla="*/ 1086301 h 3348468"/>
              <a:gd name="connsiteX7" fmla="*/ 2242393 w 6711376"/>
              <a:gd name="connsiteY7" fmla="*/ 279470 h 3348468"/>
              <a:gd name="connsiteX8" fmla="*/ 2650140 w 6711376"/>
              <a:gd name="connsiteY8" fmla="*/ 23750 h 3348468"/>
              <a:gd name="connsiteX9" fmla="*/ 2976336 w 6711376"/>
              <a:gd name="connsiteY9" fmla="*/ 0 h 3348468"/>
              <a:gd name="connsiteX10" fmla="*/ 3385844 w 6711376"/>
              <a:gd name="connsiteY10" fmla="*/ 190739 h 3348468"/>
              <a:gd name="connsiteX11" fmla="*/ 3669191 w 6711376"/>
              <a:gd name="connsiteY11" fmla="*/ 2101535 h 3348468"/>
              <a:gd name="connsiteX12" fmla="*/ 4125675 w 6711376"/>
              <a:gd name="connsiteY12" fmla="*/ 1852007 h 3348468"/>
              <a:gd name="connsiteX13" fmla="*/ 4470866 w 6711376"/>
              <a:gd name="connsiteY13" fmla="*/ 1722712 h 3348468"/>
              <a:gd name="connsiteX14" fmla="*/ 4851749 w 6711376"/>
              <a:gd name="connsiteY14" fmla="*/ 1500962 h 3348468"/>
              <a:gd name="connsiteX15" fmla="*/ 5248876 w 6711376"/>
              <a:gd name="connsiteY15" fmla="*/ 1204747 h 3348468"/>
              <a:gd name="connsiteX16" fmla="*/ 5627427 w 6711376"/>
              <a:gd name="connsiteY16" fmla="*/ 1101417 h 3348468"/>
              <a:gd name="connsiteX17" fmla="*/ 5967746 w 6711376"/>
              <a:gd name="connsiteY17" fmla="*/ 810387 h 3348468"/>
              <a:gd name="connsiteX18" fmla="*/ 6400195 w 6711376"/>
              <a:gd name="connsiteY18" fmla="*/ 588938 h 3348468"/>
              <a:gd name="connsiteX19" fmla="*/ 6711376 w 6711376"/>
              <a:gd name="connsiteY19" fmla="*/ 180780 h 3348468"/>
              <a:gd name="connsiteX20" fmla="*/ 6697683 w 6711376"/>
              <a:gd name="connsiteY20" fmla="*/ 3348468 h 3348468"/>
              <a:gd name="connsiteX21" fmla="*/ 0 w 6711376"/>
              <a:gd name="connsiteY21" fmla="*/ 3324717 h 3348468"/>
              <a:gd name="connsiteX0" fmla="*/ 0 w 6711376"/>
              <a:gd name="connsiteY0" fmla="*/ 3324717 h 3348468"/>
              <a:gd name="connsiteX1" fmla="*/ 143767 w 6711376"/>
              <a:gd name="connsiteY1" fmla="*/ 3214915 h 3348468"/>
              <a:gd name="connsiteX2" fmla="*/ 303820 w 6711376"/>
              <a:gd name="connsiteY2" fmla="*/ 3206286 h 3348468"/>
              <a:gd name="connsiteX3" fmla="*/ 667080 w 6711376"/>
              <a:gd name="connsiteY3" fmla="*/ 2933167 h 3348468"/>
              <a:gd name="connsiteX4" fmla="*/ 1167485 w 6711376"/>
              <a:gd name="connsiteY4" fmla="*/ 1255857 h 3348468"/>
              <a:gd name="connsiteX5" fmla="*/ 1515368 w 6711376"/>
              <a:gd name="connsiteY5" fmla="*/ 1573038 h 3348468"/>
              <a:gd name="connsiteX6" fmla="*/ 1891293 w 6711376"/>
              <a:gd name="connsiteY6" fmla="*/ 1086301 h 3348468"/>
              <a:gd name="connsiteX7" fmla="*/ 2242393 w 6711376"/>
              <a:gd name="connsiteY7" fmla="*/ 279470 h 3348468"/>
              <a:gd name="connsiteX8" fmla="*/ 2650140 w 6711376"/>
              <a:gd name="connsiteY8" fmla="*/ 23750 h 3348468"/>
              <a:gd name="connsiteX9" fmla="*/ 2976336 w 6711376"/>
              <a:gd name="connsiteY9" fmla="*/ 0 h 3348468"/>
              <a:gd name="connsiteX10" fmla="*/ 3385844 w 6711376"/>
              <a:gd name="connsiteY10" fmla="*/ 190739 h 3348468"/>
              <a:gd name="connsiteX11" fmla="*/ 3669191 w 6711376"/>
              <a:gd name="connsiteY11" fmla="*/ 2101535 h 3348468"/>
              <a:gd name="connsiteX12" fmla="*/ 4125675 w 6711376"/>
              <a:gd name="connsiteY12" fmla="*/ 1852007 h 3348468"/>
              <a:gd name="connsiteX13" fmla="*/ 4470866 w 6711376"/>
              <a:gd name="connsiteY13" fmla="*/ 1722712 h 3348468"/>
              <a:gd name="connsiteX14" fmla="*/ 4851749 w 6711376"/>
              <a:gd name="connsiteY14" fmla="*/ 1500962 h 3348468"/>
              <a:gd name="connsiteX15" fmla="*/ 5248876 w 6711376"/>
              <a:gd name="connsiteY15" fmla="*/ 1204747 h 3348468"/>
              <a:gd name="connsiteX16" fmla="*/ 5627427 w 6711376"/>
              <a:gd name="connsiteY16" fmla="*/ 1101417 h 3348468"/>
              <a:gd name="connsiteX17" fmla="*/ 5967746 w 6711376"/>
              <a:gd name="connsiteY17" fmla="*/ 810387 h 3348468"/>
              <a:gd name="connsiteX18" fmla="*/ 6400195 w 6711376"/>
              <a:gd name="connsiteY18" fmla="*/ 588938 h 3348468"/>
              <a:gd name="connsiteX19" fmla="*/ 6711376 w 6711376"/>
              <a:gd name="connsiteY19" fmla="*/ 180780 h 3348468"/>
              <a:gd name="connsiteX20" fmla="*/ 6697683 w 6711376"/>
              <a:gd name="connsiteY20" fmla="*/ 3348468 h 3348468"/>
              <a:gd name="connsiteX21" fmla="*/ 0 w 6711376"/>
              <a:gd name="connsiteY21" fmla="*/ 3324717 h 3348468"/>
              <a:gd name="connsiteX0" fmla="*/ 0 w 6711376"/>
              <a:gd name="connsiteY0" fmla="*/ 3324717 h 3348468"/>
              <a:gd name="connsiteX1" fmla="*/ 143767 w 6711376"/>
              <a:gd name="connsiteY1" fmla="*/ 3214915 h 3348468"/>
              <a:gd name="connsiteX2" fmla="*/ 303820 w 6711376"/>
              <a:gd name="connsiteY2" fmla="*/ 3206286 h 3348468"/>
              <a:gd name="connsiteX3" fmla="*/ 734813 w 6711376"/>
              <a:gd name="connsiteY3" fmla="*/ 2989611 h 3348468"/>
              <a:gd name="connsiteX4" fmla="*/ 1167485 w 6711376"/>
              <a:gd name="connsiteY4" fmla="*/ 1255857 h 3348468"/>
              <a:gd name="connsiteX5" fmla="*/ 1515368 w 6711376"/>
              <a:gd name="connsiteY5" fmla="*/ 1573038 h 3348468"/>
              <a:gd name="connsiteX6" fmla="*/ 1891293 w 6711376"/>
              <a:gd name="connsiteY6" fmla="*/ 1086301 h 3348468"/>
              <a:gd name="connsiteX7" fmla="*/ 2242393 w 6711376"/>
              <a:gd name="connsiteY7" fmla="*/ 279470 h 3348468"/>
              <a:gd name="connsiteX8" fmla="*/ 2650140 w 6711376"/>
              <a:gd name="connsiteY8" fmla="*/ 23750 h 3348468"/>
              <a:gd name="connsiteX9" fmla="*/ 2976336 w 6711376"/>
              <a:gd name="connsiteY9" fmla="*/ 0 h 3348468"/>
              <a:gd name="connsiteX10" fmla="*/ 3385844 w 6711376"/>
              <a:gd name="connsiteY10" fmla="*/ 190739 h 3348468"/>
              <a:gd name="connsiteX11" fmla="*/ 3669191 w 6711376"/>
              <a:gd name="connsiteY11" fmla="*/ 2101535 h 3348468"/>
              <a:gd name="connsiteX12" fmla="*/ 4125675 w 6711376"/>
              <a:gd name="connsiteY12" fmla="*/ 1852007 h 3348468"/>
              <a:gd name="connsiteX13" fmla="*/ 4470866 w 6711376"/>
              <a:gd name="connsiteY13" fmla="*/ 1722712 h 3348468"/>
              <a:gd name="connsiteX14" fmla="*/ 4851749 w 6711376"/>
              <a:gd name="connsiteY14" fmla="*/ 1500962 h 3348468"/>
              <a:gd name="connsiteX15" fmla="*/ 5248876 w 6711376"/>
              <a:gd name="connsiteY15" fmla="*/ 1204747 h 3348468"/>
              <a:gd name="connsiteX16" fmla="*/ 5627427 w 6711376"/>
              <a:gd name="connsiteY16" fmla="*/ 1101417 h 3348468"/>
              <a:gd name="connsiteX17" fmla="*/ 5967746 w 6711376"/>
              <a:gd name="connsiteY17" fmla="*/ 810387 h 3348468"/>
              <a:gd name="connsiteX18" fmla="*/ 6400195 w 6711376"/>
              <a:gd name="connsiteY18" fmla="*/ 588938 h 3348468"/>
              <a:gd name="connsiteX19" fmla="*/ 6711376 w 6711376"/>
              <a:gd name="connsiteY19" fmla="*/ 180780 h 3348468"/>
              <a:gd name="connsiteX20" fmla="*/ 6697683 w 6711376"/>
              <a:gd name="connsiteY20" fmla="*/ 3348468 h 3348468"/>
              <a:gd name="connsiteX21" fmla="*/ 0 w 6711376"/>
              <a:gd name="connsiteY21" fmla="*/ 3324717 h 3348468"/>
              <a:gd name="connsiteX0" fmla="*/ 0 w 6711376"/>
              <a:gd name="connsiteY0" fmla="*/ 3324717 h 3348468"/>
              <a:gd name="connsiteX1" fmla="*/ 143767 w 6711376"/>
              <a:gd name="connsiteY1" fmla="*/ 3214915 h 3348468"/>
              <a:gd name="connsiteX2" fmla="*/ 303820 w 6711376"/>
              <a:gd name="connsiteY2" fmla="*/ 3206286 h 3348468"/>
              <a:gd name="connsiteX3" fmla="*/ 734813 w 6711376"/>
              <a:gd name="connsiteY3" fmla="*/ 2989611 h 3348468"/>
              <a:gd name="connsiteX4" fmla="*/ 1167485 w 6711376"/>
              <a:gd name="connsiteY4" fmla="*/ 2881457 h 3348468"/>
              <a:gd name="connsiteX5" fmla="*/ 1515368 w 6711376"/>
              <a:gd name="connsiteY5" fmla="*/ 1573038 h 3348468"/>
              <a:gd name="connsiteX6" fmla="*/ 1891293 w 6711376"/>
              <a:gd name="connsiteY6" fmla="*/ 1086301 h 3348468"/>
              <a:gd name="connsiteX7" fmla="*/ 2242393 w 6711376"/>
              <a:gd name="connsiteY7" fmla="*/ 279470 h 3348468"/>
              <a:gd name="connsiteX8" fmla="*/ 2650140 w 6711376"/>
              <a:gd name="connsiteY8" fmla="*/ 23750 h 3348468"/>
              <a:gd name="connsiteX9" fmla="*/ 2976336 w 6711376"/>
              <a:gd name="connsiteY9" fmla="*/ 0 h 3348468"/>
              <a:gd name="connsiteX10" fmla="*/ 3385844 w 6711376"/>
              <a:gd name="connsiteY10" fmla="*/ 190739 h 3348468"/>
              <a:gd name="connsiteX11" fmla="*/ 3669191 w 6711376"/>
              <a:gd name="connsiteY11" fmla="*/ 2101535 h 3348468"/>
              <a:gd name="connsiteX12" fmla="*/ 4125675 w 6711376"/>
              <a:gd name="connsiteY12" fmla="*/ 1852007 h 3348468"/>
              <a:gd name="connsiteX13" fmla="*/ 4470866 w 6711376"/>
              <a:gd name="connsiteY13" fmla="*/ 1722712 h 3348468"/>
              <a:gd name="connsiteX14" fmla="*/ 4851749 w 6711376"/>
              <a:gd name="connsiteY14" fmla="*/ 1500962 h 3348468"/>
              <a:gd name="connsiteX15" fmla="*/ 5248876 w 6711376"/>
              <a:gd name="connsiteY15" fmla="*/ 1204747 h 3348468"/>
              <a:gd name="connsiteX16" fmla="*/ 5627427 w 6711376"/>
              <a:gd name="connsiteY16" fmla="*/ 1101417 h 3348468"/>
              <a:gd name="connsiteX17" fmla="*/ 5967746 w 6711376"/>
              <a:gd name="connsiteY17" fmla="*/ 810387 h 3348468"/>
              <a:gd name="connsiteX18" fmla="*/ 6400195 w 6711376"/>
              <a:gd name="connsiteY18" fmla="*/ 588938 h 3348468"/>
              <a:gd name="connsiteX19" fmla="*/ 6711376 w 6711376"/>
              <a:gd name="connsiteY19" fmla="*/ 180780 h 3348468"/>
              <a:gd name="connsiteX20" fmla="*/ 6697683 w 6711376"/>
              <a:gd name="connsiteY20" fmla="*/ 3348468 h 3348468"/>
              <a:gd name="connsiteX21" fmla="*/ 0 w 6711376"/>
              <a:gd name="connsiteY21" fmla="*/ 3324717 h 3348468"/>
              <a:gd name="connsiteX0" fmla="*/ 0 w 6711376"/>
              <a:gd name="connsiteY0" fmla="*/ 3324717 h 3348468"/>
              <a:gd name="connsiteX1" fmla="*/ 143767 w 6711376"/>
              <a:gd name="connsiteY1" fmla="*/ 3214915 h 3348468"/>
              <a:gd name="connsiteX2" fmla="*/ 303820 w 6711376"/>
              <a:gd name="connsiteY2" fmla="*/ 3206286 h 3348468"/>
              <a:gd name="connsiteX3" fmla="*/ 734813 w 6711376"/>
              <a:gd name="connsiteY3" fmla="*/ 2989611 h 3348468"/>
              <a:gd name="connsiteX4" fmla="*/ 1167485 w 6711376"/>
              <a:gd name="connsiteY4" fmla="*/ 2881457 h 3348468"/>
              <a:gd name="connsiteX5" fmla="*/ 1526656 w 6711376"/>
              <a:gd name="connsiteY5" fmla="*/ 2735793 h 3348468"/>
              <a:gd name="connsiteX6" fmla="*/ 1891293 w 6711376"/>
              <a:gd name="connsiteY6" fmla="*/ 1086301 h 3348468"/>
              <a:gd name="connsiteX7" fmla="*/ 2242393 w 6711376"/>
              <a:gd name="connsiteY7" fmla="*/ 279470 h 3348468"/>
              <a:gd name="connsiteX8" fmla="*/ 2650140 w 6711376"/>
              <a:gd name="connsiteY8" fmla="*/ 23750 h 3348468"/>
              <a:gd name="connsiteX9" fmla="*/ 2976336 w 6711376"/>
              <a:gd name="connsiteY9" fmla="*/ 0 h 3348468"/>
              <a:gd name="connsiteX10" fmla="*/ 3385844 w 6711376"/>
              <a:gd name="connsiteY10" fmla="*/ 190739 h 3348468"/>
              <a:gd name="connsiteX11" fmla="*/ 3669191 w 6711376"/>
              <a:gd name="connsiteY11" fmla="*/ 2101535 h 3348468"/>
              <a:gd name="connsiteX12" fmla="*/ 4125675 w 6711376"/>
              <a:gd name="connsiteY12" fmla="*/ 1852007 h 3348468"/>
              <a:gd name="connsiteX13" fmla="*/ 4470866 w 6711376"/>
              <a:gd name="connsiteY13" fmla="*/ 1722712 h 3348468"/>
              <a:gd name="connsiteX14" fmla="*/ 4851749 w 6711376"/>
              <a:gd name="connsiteY14" fmla="*/ 1500962 h 3348468"/>
              <a:gd name="connsiteX15" fmla="*/ 5248876 w 6711376"/>
              <a:gd name="connsiteY15" fmla="*/ 1204747 h 3348468"/>
              <a:gd name="connsiteX16" fmla="*/ 5627427 w 6711376"/>
              <a:gd name="connsiteY16" fmla="*/ 1101417 h 3348468"/>
              <a:gd name="connsiteX17" fmla="*/ 5967746 w 6711376"/>
              <a:gd name="connsiteY17" fmla="*/ 810387 h 3348468"/>
              <a:gd name="connsiteX18" fmla="*/ 6400195 w 6711376"/>
              <a:gd name="connsiteY18" fmla="*/ 588938 h 3348468"/>
              <a:gd name="connsiteX19" fmla="*/ 6711376 w 6711376"/>
              <a:gd name="connsiteY19" fmla="*/ 180780 h 3348468"/>
              <a:gd name="connsiteX20" fmla="*/ 6697683 w 6711376"/>
              <a:gd name="connsiteY20" fmla="*/ 3348468 h 3348468"/>
              <a:gd name="connsiteX21" fmla="*/ 0 w 6711376"/>
              <a:gd name="connsiteY21" fmla="*/ 3324717 h 3348468"/>
              <a:gd name="connsiteX0" fmla="*/ 0 w 6711376"/>
              <a:gd name="connsiteY0" fmla="*/ 3324717 h 3348468"/>
              <a:gd name="connsiteX1" fmla="*/ 143767 w 6711376"/>
              <a:gd name="connsiteY1" fmla="*/ 3214915 h 3348468"/>
              <a:gd name="connsiteX2" fmla="*/ 303820 w 6711376"/>
              <a:gd name="connsiteY2" fmla="*/ 3206286 h 3348468"/>
              <a:gd name="connsiteX3" fmla="*/ 734813 w 6711376"/>
              <a:gd name="connsiteY3" fmla="*/ 2989611 h 3348468"/>
              <a:gd name="connsiteX4" fmla="*/ 1167485 w 6711376"/>
              <a:gd name="connsiteY4" fmla="*/ 2881457 h 3348468"/>
              <a:gd name="connsiteX5" fmla="*/ 1526656 w 6711376"/>
              <a:gd name="connsiteY5" fmla="*/ 2735793 h 3348468"/>
              <a:gd name="connsiteX6" fmla="*/ 1981604 w 6711376"/>
              <a:gd name="connsiteY6" fmla="*/ 2700612 h 3348468"/>
              <a:gd name="connsiteX7" fmla="*/ 2242393 w 6711376"/>
              <a:gd name="connsiteY7" fmla="*/ 279470 h 3348468"/>
              <a:gd name="connsiteX8" fmla="*/ 2650140 w 6711376"/>
              <a:gd name="connsiteY8" fmla="*/ 23750 h 3348468"/>
              <a:gd name="connsiteX9" fmla="*/ 2976336 w 6711376"/>
              <a:gd name="connsiteY9" fmla="*/ 0 h 3348468"/>
              <a:gd name="connsiteX10" fmla="*/ 3385844 w 6711376"/>
              <a:gd name="connsiteY10" fmla="*/ 190739 h 3348468"/>
              <a:gd name="connsiteX11" fmla="*/ 3669191 w 6711376"/>
              <a:gd name="connsiteY11" fmla="*/ 2101535 h 3348468"/>
              <a:gd name="connsiteX12" fmla="*/ 4125675 w 6711376"/>
              <a:gd name="connsiteY12" fmla="*/ 1852007 h 3348468"/>
              <a:gd name="connsiteX13" fmla="*/ 4470866 w 6711376"/>
              <a:gd name="connsiteY13" fmla="*/ 1722712 h 3348468"/>
              <a:gd name="connsiteX14" fmla="*/ 4851749 w 6711376"/>
              <a:gd name="connsiteY14" fmla="*/ 1500962 h 3348468"/>
              <a:gd name="connsiteX15" fmla="*/ 5248876 w 6711376"/>
              <a:gd name="connsiteY15" fmla="*/ 1204747 h 3348468"/>
              <a:gd name="connsiteX16" fmla="*/ 5627427 w 6711376"/>
              <a:gd name="connsiteY16" fmla="*/ 1101417 h 3348468"/>
              <a:gd name="connsiteX17" fmla="*/ 5967746 w 6711376"/>
              <a:gd name="connsiteY17" fmla="*/ 810387 h 3348468"/>
              <a:gd name="connsiteX18" fmla="*/ 6400195 w 6711376"/>
              <a:gd name="connsiteY18" fmla="*/ 588938 h 3348468"/>
              <a:gd name="connsiteX19" fmla="*/ 6711376 w 6711376"/>
              <a:gd name="connsiteY19" fmla="*/ 180780 h 3348468"/>
              <a:gd name="connsiteX20" fmla="*/ 6697683 w 6711376"/>
              <a:gd name="connsiteY20" fmla="*/ 3348468 h 3348468"/>
              <a:gd name="connsiteX21" fmla="*/ 0 w 6711376"/>
              <a:gd name="connsiteY21" fmla="*/ 3324717 h 3348468"/>
              <a:gd name="connsiteX0" fmla="*/ 0 w 6711376"/>
              <a:gd name="connsiteY0" fmla="*/ 3324717 h 3348468"/>
              <a:gd name="connsiteX1" fmla="*/ 143767 w 6711376"/>
              <a:gd name="connsiteY1" fmla="*/ 3214915 h 3348468"/>
              <a:gd name="connsiteX2" fmla="*/ 303820 w 6711376"/>
              <a:gd name="connsiteY2" fmla="*/ 3206286 h 3348468"/>
              <a:gd name="connsiteX3" fmla="*/ 734813 w 6711376"/>
              <a:gd name="connsiteY3" fmla="*/ 2989611 h 3348468"/>
              <a:gd name="connsiteX4" fmla="*/ 1167485 w 6711376"/>
              <a:gd name="connsiteY4" fmla="*/ 2881457 h 3348468"/>
              <a:gd name="connsiteX5" fmla="*/ 1526656 w 6711376"/>
              <a:gd name="connsiteY5" fmla="*/ 2735793 h 3348468"/>
              <a:gd name="connsiteX6" fmla="*/ 1902582 w 6711376"/>
              <a:gd name="connsiteY6" fmla="*/ 2790923 h 3348468"/>
              <a:gd name="connsiteX7" fmla="*/ 2242393 w 6711376"/>
              <a:gd name="connsiteY7" fmla="*/ 279470 h 3348468"/>
              <a:gd name="connsiteX8" fmla="*/ 2650140 w 6711376"/>
              <a:gd name="connsiteY8" fmla="*/ 23750 h 3348468"/>
              <a:gd name="connsiteX9" fmla="*/ 2976336 w 6711376"/>
              <a:gd name="connsiteY9" fmla="*/ 0 h 3348468"/>
              <a:gd name="connsiteX10" fmla="*/ 3385844 w 6711376"/>
              <a:gd name="connsiteY10" fmla="*/ 190739 h 3348468"/>
              <a:gd name="connsiteX11" fmla="*/ 3669191 w 6711376"/>
              <a:gd name="connsiteY11" fmla="*/ 2101535 h 3348468"/>
              <a:gd name="connsiteX12" fmla="*/ 4125675 w 6711376"/>
              <a:gd name="connsiteY12" fmla="*/ 1852007 h 3348468"/>
              <a:gd name="connsiteX13" fmla="*/ 4470866 w 6711376"/>
              <a:gd name="connsiteY13" fmla="*/ 1722712 h 3348468"/>
              <a:gd name="connsiteX14" fmla="*/ 4851749 w 6711376"/>
              <a:gd name="connsiteY14" fmla="*/ 1500962 h 3348468"/>
              <a:gd name="connsiteX15" fmla="*/ 5248876 w 6711376"/>
              <a:gd name="connsiteY15" fmla="*/ 1204747 h 3348468"/>
              <a:gd name="connsiteX16" fmla="*/ 5627427 w 6711376"/>
              <a:gd name="connsiteY16" fmla="*/ 1101417 h 3348468"/>
              <a:gd name="connsiteX17" fmla="*/ 5967746 w 6711376"/>
              <a:gd name="connsiteY17" fmla="*/ 810387 h 3348468"/>
              <a:gd name="connsiteX18" fmla="*/ 6400195 w 6711376"/>
              <a:gd name="connsiteY18" fmla="*/ 588938 h 3348468"/>
              <a:gd name="connsiteX19" fmla="*/ 6711376 w 6711376"/>
              <a:gd name="connsiteY19" fmla="*/ 180780 h 3348468"/>
              <a:gd name="connsiteX20" fmla="*/ 6697683 w 6711376"/>
              <a:gd name="connsiteY20" fmla="*/ 3348468 h 3348468"/>
              <a:gd name="connsiteX21" fmla="*/ 0 w 6711376"/>
              <a:gd name="connsiteY21" fmla="*/ 3324717 h 3348468"/>
              <a:gd name="connsiteX0" fmla="*/ 0 w 6711376"/>
              <a:gd name="connsiteY0" fmla="*/ 3324717 h 3348468"/>
              <a:gd name="connsiteX1" fmla="*/ 143767 w 6711376"/>
              <a:gd name="connsiteY1" fmla="*/ 3214915 h 3348468"/>
              <a:gd name="connsiteX2" fmla="*/ 303820 w 6711376"/>
              <a:gd name="connsiteY2" fmla="*/ 3206286 h 3348468"/>
              <a:gd name="connsiteX3" fmla="*/ 734813 w 6711376"/>
              <a:gd name="connsiteY3" fmla="*/ 2989611 h 3348468"/>
              <a:gd name="connsiteX4" fmla="*/ 1167485 w 6711376"/>
              <a:gd name="connsiteY4" fmla="*/ 2881457 h 3348468"/>
              <a:gd name="connsiteX5" fmla="*/ 1504079 w 6711376"/>
              <a:gd name="connsiteY5" fmla="*/ 2905127 h 3348468"/>
              <a:gd name="connsiteX6" fmla="*/ 1902582 w 6711376"/>
              <a:gd name="connsiteY6" fmla="*/ 2790923 h 3348468"/>
              <a:gd name="connsiteX7" fmla="*/ 2242393 w 6711376"/>
              <a:gd name="connsiteY7" fmla="*/ 279470 h 3348468"/>
              <a:gd name="connsiteX8" fmla="*/ 2650140 w 6711376"/>
              <a:gd name="connsiteY8" fmla="*/ 23750 h 3348468"/>
              <a:gd name="connsiteX9" fmla="*/ 2976336 w 6711376"/>
              <a:gd name="connsiteY9" fmla="*/ 0 h 3348468"/>
              <a:gd name="connsiteX10" fmla="*/ 3385844 w 6711376"/>
              <a:gd name="connsiteY10" fmla="*/ 190739 h 3348468"/>
              <a:gd name="connsiteX11" fmla="*/ 3669191 w 6711376"/>
              <a:gd name="connsiteY11" fmla="*/ 2101535 h 3348468"/>
              <a:gd name="connsiteX12" fmla="*/ 4125675 w 6711376"/>
              <a:gd name="connsiteY12" fmla="*/ 1852007 h 3348468"/>
              <a:gd name="connsiteX13" fmla="*/ 4470866 w 6711376"/>
              <a:gd name="connsiteY13" fmla="*/ 1722712 h 3348468"/>
              <a:gd name="connsiteX14" fmla="*/ 4851749 w 6711376"/>
              <a:gd name="connsiteY14" fmla="*/ 1500962 h 3348468"/>
              <a:gd name="connsiteX15" fmla="*/ 5248876 w 6711376"/>
              <a:gd name="connsiteY15" fmla="*/ 1204747 h 3348468"/>
              <a:gd name="connsiteX16" fmla="*/ 5627427 w 6711376"/>
              <a:gd name="connsiteY16" fmla="*/ 1101417 h 3348468"/>
              <a:gd name="connsiteX17" fmla="*/ 5967746 w 6711376"/>
              <a:gd name="connsiteY17" fmla="*/ 810387 h 3348468"/>
              <a:gd name="connsiteX18" fmla="*/ 6400195 w 6711376"/>
              <a:gd name="connsiteY18" fmla="*/ 588938 h 3348468"/>
              <a:gd name="connsiteX19" fmla="*/ 6711376 w 6711376"/>
              <a:gd name="connsiteY19" fmla="*/ 180780 h 3348468"/>
              <a:gd name="connsiteX20" fmla="*/ 6697683 w 6711376"/>
              <a:gd name="connsiteY20" fmla="*/ 3348468 h 3348468"/>
              <a:gd name="connsiteX21" fmla="*/ 0 w 6711376"/>
              <a:gd name="connsiteY21" fmla="*/ 3324717 h 3348468"/>
              <a:gd name="connsiteX0" fmla="*/ 0 w 6711376"/>
              <a:gd name="connsiteY0" fmla="*/ 3324717 h 3348468"/>
              <a:gd name="connsiteX1" fmla="*/ 143767 w 6711376"/>
              <a:gd name="connsiteY1" fmla="*/ 3214915 h 3348468"/>
              <a:gd name="connsiteX2" fmla="*/ 303820 w 6711376"/>
              <a:gd name="connsiteY2" fmla="*/ 3206286 h 3348468"/>
              <a:gd name="connsiteX3" fmla="*/ 734813 w 6711376"/>
              <a:gd name="connsiteY3" fmla="*/ 2989611 h 3348468"/>
              <a:gd name="connsiteX4" fmla="*/ 1167485 w 6711376"/>
              <a:gd name="connsiteY4" fmla="*/ 2881457 h 3348468"/>
              <a:gd name="connsiteX5" fmla="*/ 1504079 w 6711376"/>
              <a:gd name="connsiteY5" fmla="*/ 2905127 h 3348468"/>
              <a:gd name="connsiteX6" fmla="*/ 1902582 w 6711376"/>
              <a:gd name="connsiteY6" fmla="*/ 2790923 h 3348468"/>
              <a:gd name="connsiteX7" fmla="*/ 2355282 w 6711376"/>
              <a:gd name="connsiteY7" fmla="*/ 2571115 h 3348468"/>
              <a:gd name="connsiteX8" fmla="*/ 2650140 w 6711376"/>
              <a:gd name="connsiteY8" fmla="*/ 23750 h 3348468"/>
              <a:gd name="connsiteX9" fmla="*/ 2976336 w 6711376"/>
              <a:gd name="connsiteY9" fmla="*/ 0 h 3348468"/>
              <a:gd name="connsiteX10" fmla="*/ 3385844 w 6711376"/>
              <a:gd name="connsiteY10" fmla="*/ 190739 h 3348468"/>
              <a:gd name="connsiteX11" fmla="*/ 3669191 w 6711376"/>
              <a:gd name="connsiteY11" fmla="*/ 2101535 h 3348468"/>
              <a:gd name="connsiteX12" fmla="*/ 4125675 w 6711376"/>
              <a:gd name="connsiteY12" fmla="*/ 1852007 h 3348468"/>
              <a:gd name="connsiteX13" fmla="*/ 4470866 w 6711376"/>
              <a:gd name="connsiteY13" fmla="*/ 1722712 h 3348468"/>
              <a:gd name="connsiteX14" fmla="*/ 4851749 w 6711376"/>
              <a:gd name="connsiteY14" fmla="*/ 1500962 h 3348468"/>
              <a:gd name="connsiteX15" fmla="*/ 5248876 w 6711376"/>
              <a:gd name="connsiteY15" fmla="*/ 1204747 h 3348468"/>
              <a:gd name="connsiteX16" fmla="*/ 5627427 w 6711376"/>
              <a:gd name="connsiteY16" fmla="*/ 1101417 h 3348468"/>
              <a:gd name="connsiteX17" fmla="*/ 5967746 w 6711376"/>
              <a:gd name="connsiteY17" fmla="*/ 810387 h 3348468"/>
              <a:gd name="connsiteX18" fmla="*/ 6400195 w 6711376"/>
              <a:gd name="connsiteY18" fmla="*/ 588938 h 3348468"/>
              <a:gd name="connsiteX19" fmla="*/ 6711376 w 6711376"/>
              <a:gd name="connsiteY19" fmla="*/ 180780 h 3348468"/>
              <a:gd name="connsiteX20" fmla="*/ 6697683 w 6711376"/>
              <a:gd name="connsiteY20" fmla="*/ 3348468 h 3348468"/>
              <a:gd name="connsiteX21" fmla="*/ 0 w 6711376"/>
              <a:gd name="connsiteY21" fmla="*/ 3324717 h 3348468"/>
              <a:gd name="connsiteX0" fmla="*/ 0 w 6711376"/>
              <a:gd name="connsiteY0" fmla="*/ 3324717 h 3348468"/>
              <a:gd name="connsiteX1" fmla="*/ 143767 w 6711376"/>
              <a:gd name="connsiteY1" fmla="*/ 3214915 h 3348468"/>
              <a:gd name="connsiteX2" fmla="*/ 303820 w 6711376"/>
              <a:gd name="connsiteY2" fmla="*/ 3206286 h 3348468"/>
              <a:gd name="connsiteX3" fmla="*/ 734813 w 6711376"/>
              <a:gd name="connsiteY3" fmla="*/ 2989611 h 3348468"/>
              <a:gd name="connsiteX4" fmla="*/ 1167485 w 6711376"/>
              <a:gd name="connsiteY4" fmla="*/ 2881457 h 3348468"/>
              <a:gd name="connsiteX5" fmla="*/ 1504079 w 6711376"/>
              <a:gd name="connsiteY5" fmla="*/ 2905127 h 3348468"/>
              <a:gd name="connsiteX6" fmla="*/ 1902582 w 6711376"/>
              <a:gd name="connsiteY6" fmla="*/ 2790923 h 3348468"/>
              <a:gd name="connsiteX7" fmla="*/ 2264970 w 6711376"/>
              <a:gd name="connsiteY7" fmla="*/ 2582403 h 3348468"/>
              <a:gd name="connsiteX8" fmla="*/ 2650140 w 6711376"/>
              <a:gd name="connsiteY8" fmla="*/ 23750 h 3348468"/>
              <a:gd name="connsiteX9" fmla="*/ 2976336 w 6711376"/>
              <a:gd name="connsiteY9" fmla="*/ 0 h 3348468"/>
              <a:gd name="connsiteX10" fmla="*/ 3385844 w 6711376"/>
              <a:gd name="connsiteY10" fmla="*/ 190739 h 3348468"/>
              <a:gd name="connsiteX11" fmla="*/ 3669191 w 6711376"/>
              <a:gd name="connsiteY11" fmla="*/ 2101535 h 3348468"/>
              <a:gd name="connsiteX12" fmla="*/ 4125675 w 6711376"/>
              <a:gd name="connsiteY12" fmla="*/ 1852007 h 3348468"/>
              <a:gd name="connsiteX13" fmla="*/ 4470866 w 6711376"/>
              <a:gd name="connsiteY13" fmla="*/ 1722712 h 3348468"/>
              <a:gd name="connsiteX14" fmla="*/ 4851749 w 6711376"/>
              <a:gd name="connsiteY14" fmla="*/ 1500962 h 3348468"/>
              <a:gd name="connsiteX15" fmla="*/ 5248876 w 6711376"/>
              <a:gd name="connsiteY15" fmla="*/ 1204747 h 3348468"/>
              <a:gd name="connsiteX16" fmla="*/ 5627427 w 6711376"/>
              <a:gd name="connsiteY16" fmla="*/ 1101417 h 3348468"/>
              <a:gd name="connsiteX17" fmla="*/ 5967746 w 6711376"/>
              <a:gd name="connsiteY17" fmla="*/ 810387 h 3348468"/>
              <a:gd name="connsiteX18" fmla="*/ 6400195 w 6711376"/>
              <a:gd name="connsiteY18" fmla="*/ 588938 h 3348468"/>
              <a:gd name="connsiteX19" fmla="*/ 6711376 w 6711376"/>
              <a:gd name="connsiteY19" fmla="*/ 180780 h 3348468"/>
              <a:gd name="connsiteX20" fmla="*/ 6697683 w 6711376"/>
              <a:gd name="connsiteY20" fmla="*/ 3348468 h 3348468"/>
              <a:gd name="connsiteX21" fmla="*/ 0 w 6711376"/>
              <a:gd name="connsiteY21" fmla="*/ 3324717 h 3348468"/>
              <a:gd name="connsiteX0" fmla="*/ 0 w 6711376"/>
              <a:gd name="connsiteY0" fmla="*/ 3324717 h 3348468"/>
              <a:gd name="connsiteX1" fmla="*/ 143767 w 6711376"/>
              <a:gd name="connsiteY1" fmla="*/ 3214915 h 3348468"/>
              <a:gd name="connsiteX2" fmla="*/ 303820 w 6711376"/>
              <a:gd name="connsiteY2" fmla="*/ 3206286 h 3348468"/>
              <a:gd name="connsiteX3" fmla="*/ 734813 w 6711376"/>
              <a:gd name="connsiteY3" fmla="*/ 2989611 h 3348468"/>
              <a:gd name="connsiteX4" fmla="*/ 1167485 w 6711376"/>
              <a:gd name="connsiteY4" fmla="*/ 2881457 h 3348468"/>
              <a:gd name="connsiteX5" fmla="*/ 1504079 w 6711376"/>
              <a:gd name="connsiteY5" fmla="*/ 2905127 h 3348468"/>
              <a:gd name="connsiteX6" fmla="*/ 1902582 w 6711376"/>
              <a:gd name="connsiteY6" fmla="*/ 2790923 h 3348468"/>
              <a:gd name="connsiteX7" fmla="*/ 2264970 w 6711376"/>
              <a:gd name="connsiteY7" fmla="*/ 2582403 h 3348468"/>
              <a:gd name="connsiteX8" fmla="*/ 2593695 w 6711376"/>
              <a:gd name="connsiteY8" fmla="*/ 2473439 h 3348468"/>
              <a:gd name="connsiteX9" fmla="*/ 2976336 w 6711376"/>
              <a:gd name="connsiteY9" fmla="*/ 0 h 3348468"/>
              <a:gd name="connsiteX10" fmla="*/ 3385844 w 6711376"/>
              <a:gd name="connsiteY10" fmla="*/ 190739 h 3348468"/>
              <a:gd name="connsiteX11" fmla="*/ 3669191 w 6711376"/>
              <a:gd name="connsiteY11" fmla="*/ 2101535 h 3348468"/>
              <a:gd name="connsiteX12" fmla="*/ 4125675 w 6711376"/>
              <a:gd name="connsiteY12" fmla="*/ 1852007 h 3348468"/>
              <a:gd name="connsiteX13" fmla="*/ 4470866 w 6711376"/>
              <a:gd name="connsiteY13" fmla="*/ 1722712 h 3348468"/>
              <a:gd name="connsiteX14" fmla="*/ 4851749 w 6711376"/>
              <a:gd name="connsiteY14" fmla="*/ 1500962 h 3348468"/>
              <a:gd name="connsiteX15" fmla="*/ 5248876 w 6711376"/>
              <a:gd name="connsiteY15" fmla="*/ 1204747 h 3348468"/>
              <a:gd name="connsiteX16" fmla="*/ 5627427 w 6711376"/>
              <a:gd name="connsiteY16" fmla="*/ 1101417 h 3348468"/>
              <a:gd name="connsiteX17" fmla="*/ 5967746 w 6711376"/>
              <a:gd name="connsiteY17" fmla="*/ 810387 h 3348468"/>
              <a:gd name="connsiteX18" fmla="*/ 6400195 w 6711376"/>
              <a:gd name="connsiteY18" fmla="*/ 588938 h 3348468"/>
              <a:gd name="connsiteX19" fmla="*/ 6711376 w 6711376"/>
              <a:gd name="connsiteY19" fmla="*/ 180780 h 3348468"/>
              <a:gd name="connsiteX20" fmla="*/ 6697683 w 6711376"/>
              <a:gd name="connsiteY20" fmla="*/ 3348468 h 3348468"/>
              <a:gd name="connsiteX21" fmla="*/ 0 w 6711376"/>
              <a:gd name="connsiteY21" fmla="*/ 3324717 h 3348468"/>
              <a:gd name="connsiteX0" fmla="*/ 0 w 6711376"/>
              <a:gd name="connsiteY0" fmla="*/ 3143937 h 3167688"/>
              <a:gd name="connsiteX1" fmla="*/ 143767 w 6711376"/>
              <a:gd name="connsiteY1" fmla="*/ 3034135 h 3167688"/>
              <a:gd name="connsiteX2" fmla="*/ 303820 w 6711376"/>
              <a:gd name="connsiteY2" fmla="*/ 3025506 h 3167688"/>
              <a:gd name="connsiteX3" fmla="*/ 734813 w 6711376"/>
              <a:gd name="connsiteY3" fmla="*/ 2808831 h 3167688"/>
              <a:gd name="connsiteX4" fmla="*/ 1167485 w 6711376"/>
              <a:gd name="connsiteY4" fmla="*/ 2700677 h 3167688"/>
              <a:gd name="connsiteX5" fmla="*/ 1504079 w 6711376"/>
              <a:gd name="connsiteY5" fmla="*/ 2724347 h 3167688"/>
              <a:gd name="connsiteX6" fmla="*/ 1902582 w 6711376"/>
              <a:gd name="connsiteY6" fmla="*/ 2610143 h 3167688"/>
              <a:gd name="connsiteX7" fmla="*/ 2264970 w 6711376"/>
              <a:gd name="connsiteY7" fmla="*/ 2401623 h 3167688"/>
              <a:gd name="connsiteX8" fmla="*/ 2593695 w 6711376"/>
              <a:gd name="connsiteY8" fmla="*/ 2292659 h 3167688"/>
              <a:gd name="connsiteX9" fmla="*/ 3077936 w 6711376"/>
              <a:gd name="connsiteY9" fmla="*/ 2122154 h 3167688"/>
              <a:gd name="connsiteX10" fmla="*/ 3385844 w 6711376"/>
              <a:gd name="connsiteY10" fmla="*/ 9959 h 3167688"/>
              <a:gd name="connsiteX11" fmla="*/ 3669191 w 6711376"/>
              <a:gd name="connsiteY11" fmla="*/ 1920755 h 3167688"/>
              <a:gd name="connsiteX12" fmla="*/ 4125675 w 6711376"/>
              <a:gd name="connsiteY12" fmla="*/ 1671227 h 3167688"/>
              <a:gd name="connsiteX13" fmla="*/ 4470866 w 6711376"/>
              <a:gd name="connsiteY13" fmla="*/ 1541932 h 3167688"/>
              <a:gd name="connsiteX14" fmla="*/ 4851749 w 6711376"/>
              <a:gd name="connsiteY14" fmla="*/ 1320182 h 3167688"/>
              <a:gd name="connsiteX15" fmla="*/ 5248876 w 6711376"/>
              <a:gd name="connsiteY15" fmla="*/ 1023967 h 3167688"/>
              <a:gd name="connsiteX16" fmla="*/ 5627427 w 6711376"/>
              <a:gd name="connsiteY16" fmla="*/ 920637 h 3167688"/>
              <a:gd name="connsiteX17" fmla="*/ 5967746 w 6711376"/>
              <a:gd name="connsiteY17" fmla="*/ 629607 h 3167688"/>
              <a:gd name="connsiteX18" fmla="*/ 6400195 w 6711376"/>
              <a:gd name="connsiteY18" fmla="*/ 408158 h 3167688"/>
              <a:gd name="connsiteX19" fmla="*/ 6711376 w 6711376"/>
              <a:gd name="connsiteY19" fmla="*/ 0 h 3167688"/>
              <a:gd name="connsiteX20" fmla="*/ 6697683 w 6711376"/>
              <a:gd name="connsiteY20" fmla="*/ 3167688 h 3167688"/>
              <a:gd name="connsiteX21" fmla="*/ 0 w 6711376"/>
              <a:gd name="connsiteY21" fmla="*/ 3143937 h 3167688"/>
              <a:gd name="connsiteX0" fmla="*/ 0 w 6711376"/>
              <a:gd name="connsiteY0" fmla="*/ 3143937 h 3167688"/>
              <a:gd name="connsiteX1" fmla="*/ 143767 w 6711376"/>
              <a:gd name="connsiteY1" fmla="*/ 3034135 h 3167688"/>
              <a:gd name="connsiteX2" fmla="*/ 303820 w 6711376"/>
              <a:gd name="connsiteY2" fmla="*/ 3025506 h 3167688"/>
              <a:gd name="connsiteX3" fmla="*/ 734813 w 6711376"/>
              <a:gd name="connsiteY3" fmla="*/ 2808831 h 3167688"/>
              <a:gd name="connsiteX4" fmla="*/ 1167485 w 6711376"/>
              <a:gd name="connsiteY4" fmla="*/ 2700677 h 3167688"/>
              <a:gd name="connsiteX5" fmla="*/ 1504079 w 6711376"/>
              <a:gd name="connsiteY5" fmla="*/ 2724347 h 3167688"/>
              <a:gd name="connsiteX6" fmla="*/ 1902582 w 6711376"/>
              <a:gd name="connsiteY6" fmla="*/ 2610143 h 3167688"/>
              <a:gd name="connsiteX7" fmla="*/ 2264970 w 6711376"/>
              <a:gd name="connsiteY7" fmla="*/ 2401623 h 3167688"/>
              <a:gd name="connsiteX8" fmla="*/ 2593695 w 6711376"/>
              <a:gd name="connsiteY8" fmla="*/ 2292659 h 3167688"/>
              <a:gd name="connsiteX9" fmla="*/ 3044070 w 6711376"/>
              <a:gd name="connsiteY9" fmla="*/ 2156021 h 3167688"/>
              <a:gd name="connsiteX10" fmla="*/ 3385844 w 6711376"/>
              <a:gd name="connsiteY10" fmla="*/ 9959 h 3167688"/>
              <a:gd name="connsiteX11" fmla="*/ 3669191 w 6711376"/>
              <a:gd name="connsiteY11" fmla="*/ 1920755 h 3167688"/>
              <a:gd name="connsiteX12" fmla="*/ 4125675 w 6711376"/>
              <a:gd name="connsiteY12" fmla="*/ 1671227 h 3167688"/>
              <a:gd name="connsiteX13" fmla="*/ 4470866 w 6711376"/>
              <a:gd name="connsiteY13" fmla="*/ 1541932 h 3167688"/>
              <a:gd name="connsiteX14" fmla="*/ 4851749 w 6711376"/>
              <a:gd name="connsiteY14" fmla="*/ 1320182 h 3167688"/>
              <a:gd name="connsiteX15" fmla="*/ 5248876 w 6711376"/>
              <a:gd name="connsiteY15" fmla="*/ 1023967 h 3167688"/>
              <a:gd name="connsiteX16" fmla="*/ 5627427 w 6711376"/>
              <a:gd name="connsiteY16" fmla="*/ 920637 h 3167688"/>
              <a:gd name="connsiteX17" fmla="*/ 5967746 w 6711376"/>
              <a:gd name="connsiteY17" fmla="*/ 629607 h 3167688"/>
              <a:gd name="connsiteX18" fmla="*/ 6400195 w 6711376"/>
              <a:gd name="connsiteY18" fmla="*/ 408158 h 3167688"/>
              <a:gd name="connsiteX19" fmla="*/ 6711376 w 6711376"/>
              <a:gd name="connsiteY19" fmla="*/ 0 h 3167688"/>
              <a:gd name="connsiteX20" fmla="*/ 6697683 w 6711376"/>
              <a:gd name="connsiteY20" fmla="*/ 3167688 h 3167688"/>
              <a:gd name="connsiteX21" fmla="*/ 0 w 6711376"/>
              <a:gd name="connsiteY21" fmla="*/ 3143937 h 3167688"/>
              <a:gd name="connsiteX0" fmla="*/ 0 w 6711376"/>
              <a:gd name="connsiteY0" fmla="*/ 3143937 h 3167688"/>
              <a:gd name="connsiteX1" fmla="*/ 143767 w 6711376"/>
              <a:gd name="connsiteY1" fmla="*/ 3034135 h 3167688"/>
              <a:gd name="connsiteX2" fmla="*/ 303820 w 6711376"/>
              <a:gd name="connsiteY2" fmla="*/ 3025506 h 3167688"/>
              <a:gd name="connsiteX3" fmla="*/ 734813 w 6711376"/>
              <a:gd name="connsiteY3" fmla="*/ 2808831 h 3167688"/>
              <a:gd name="connsiteX4" fmla="*/ 1167485 w 6711376"/>
              <a:gd name="connsiteY4" fmla="*/ 2700677 h 3167688"/>
              <a:gd name="connsiteX5" fmla="*/ 1504079 w 6711376"/>
              <a:gd name="connsiteY5" fmla="*/ 2724347 h 3167688"/>
              <a:gd name="connsiteX6" fmla="*/ 1902582 w 6711376"/>
              <a:gd name="connsiteY6" fmla="*/ 2610143 h 3167688"/>
              <a:gd name="connsiteX7" fmla="*/ 2264970 w 6711376"/>
              <a:gd name="connsiteY7" fmla="*/ 2401623 h 3167688"/>
              <a:gd name="connsiteX8" fmla="*/ 2593695 w 6711376"/>
              <a:gd name="connsiteY8" fmla="*/ 2292659 h 3167688"/>
              <a:gd name="connsiteX9" fmla="*/ 3044070 w 6711376"/>
              <a:gd name="connsiteY9" fmla="*/ 2156021 h 3167688"/>
              <a:gd name="connsiteX10" fmla="*/ 3453577 w 6711376"/>
              <a:gd name="connsiteY10" fmla="*/ 2008093 h 3167688"/>
              <a:gd name="connsiteX11" fmla="*/ 3669191 w 6711376"/>
              <a:gd name="connsiteY11" fmla="*/ 1920755 h 3167688"/>
              <a:gd name="connsiteX12" fmla="*/ 4125675 w 6711376"/>
              <a:gd name="connsiteY12" fmla="*/ 1671227 h 3167688"/>
              <a:gd name="connsiteX13" fmla="*/ 4470866 w 6711376"/>
              <a:gd name="connsiteY13" fmla="*/ 1541932 h 3167688"/>
              <a:gd name="connsiteX14" fmla="*/ 4851749 w 6711376"/>
              <a:gd name="connsiteY14" fmla="*/ 1320182 h 3167688"/>
              <a:gd name="connsiteX15" fmla="*/ 5248876 w 6711376"/>
              <a:gd name="connsiteY15" fmla="*/ 1023967 h 3167688"/>
              <a:gd name="connsiteX16" fmla="*/ 5627427 w 6711376"/>
              <a:gd name="connsiteY16" fmla="*/ 920637 h 3167688"/>
              <a:gd name="connsiteX17" fmla="*/ 5967746 w 6711376"/>
              <a:gd name="connsiteY17" fmla="*/ 629607 h 3167688"/>
              <a:gd name="connsiteX18" fmla="*/ 6400195 w 6711376"/>
              <a:gd name="connsiteY18" fmla="*/ 408158 h 3167688"/>
              <a:gd name="connsiteX19" fmla="*/ 6711376 w 6711376"/>
              <a:gd name="connsiteY19" fmla="*/ 0 h 3167688"/>
              <a:gd name="connsiteX20" fmla="*/ 6697683 w 6711376"/>
              <a:gd name="connsiteY20" fmla="*/ 3167688 h 3167688"/>
              <a:gd name="connsiteX21" fmla="*/ 0 w 6711376"/>
              <a:gd name="connsiteY21" fmla="*/ 3143937 h 316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711376" h="3167688">
                <a:moveTo>
                  <a:pt x="0" y="3143937"/>
                </a:moveTo>
                <a:cubicBezTo>
                  <a:pt x="49622" y="2869420"/>
                  <a:pt x="3834" y="3128030"/>
                  <a:pt x="143767" y="3034135"/>
                </a:cubicBezTo>
                <a:lnTo>
                  <a:pt x="303820" y="3025506"/>
                </a:lnTo>
                <a:lnTo>
                  <a:pt x="734813" y="2808831"/>
                </a:lnTo>
                <a:lnTo>
                  <a:pt x="1167485" y="2700677"/>
                </a:lnTo>
                <a:lnTo>
                  <a:pt x="1504079" y="2724347"/>
                </a:lnTo>
                <a:lnTo>
                  <a:pt x="1902582" y="2610143"/>
                </a:lnTo>
                <a:lnTo>
                  <a:pt x="2264970" y="2401623"/>
                </a:lnTo>
                <a:lnTo>
                  <a:pt x="2593695" y="2292659"/>
                </a:lnTo>
                <a:lnTo>
                  <a:pt x="3044070" y="2156021"/>
                </a:lnTo>
                <a:lnTo>
                  <a:pt x="3453577" y="2008093"/>
                </a:lnTo>
                <a:lnTo>
                  <a:pt x="3669191" y="1920755"/>
                </a:lnTo>
                <a:lnTo>
                  <a:pt x="4125675" y="1671227"/>
                </a:lnTo>
                <a:lnTo>
                  <a:pt x="4470866" y="1541932"/>
                </a:lnTo>
                <a:lnTo>
                  <a:pt x="4851749" y="1320182"/>
                </a:lnTo>
                <a:lnTo>
                  <a:pt x="5248876" y="1023967"/>
                </a:lnTo>
                <a:lnTo>
                  <a:pt x="5627427" y="920637"/>
                </a:lnTo>
                <a:lnTo>
                  <a:pt x="5967746" y="629607"/>
                </a:lnTo>
                <a:lnTo>
                  <a:pt x="6400195" y="408158"/>
                </a:lnTo>
                <a:lnTo>
                  <a:pt x="6711376" y="0"/>
                </a:lnTo>
                <a:cubicBezTo>
                  <a:pt x="6710575" y="235570"/>
                  <a:pt x="6698484" y="2932118"/>
                  <a:pt x="6697683" y="3167688"/>
                </a:cubicBezTo>
                <a:lnTo>
                  <a:pt x="0" y="3143937"/>
                </a:lnTo>
                <a:close/>
              </a:path>
            </a:pathLst>
          </a:custGeom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203385"/>
              </p:ext>
            </p:extLst>
          </p:nvPr>
        </p:nvGraphicFramePr>
        <p:xfrm>
          <a:off x="1925078" y="1499989"/>
          <a:ext cx="6672348" cy="3308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686"/>
                <a:gridCol w="370686"/>
                <a:gridCol w="370686"/>
                <a:gridCol w="370686"/>
                <a:gridCol w="370686"/>
                <a:gridCol w="370686"/>
                <a:gridCol w="370686"/>
                <a:gridCol w="370686"/>
                <a:gridCol w="370686"/>
                <a:gridCol w="370686"/>
                <a:gridCol w="370686"/>
                <a:gridCol w="370686"/>
                <a:gridCol w="370686"/>
                <a:gridCol w="370686"/>
                <a:gridCol w="370686"/>
                <a:gridCol w="370686"/>
                <a:gridCol w="370686"/>
                <a:gridCol w="370686"/>
              </a:tblGrid>
              <a:tr h="4725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25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25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25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25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25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25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10" name="TextBox 9"/>
          <p:cNvSpPr txBox="1"/>
          <p:nvPr/>
        </p:nvSpPr>
        <p:spPr>
          <a:xfrm>
            <a:off x="457200" y="5755220"/>
            <a:ext cx="6210300" cy="110799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Wicca</a:t>
            </a:r>
            <a:endParaRPr lang="en-US" sz="66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33400"/>
            <a:ext cx="8151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Wicca Growth Chart</a:t>
            </a:r>
          </a:p>
        </p:txBody>
      </p:sp>
      <p:sp>
        <p:nvSpPr>
          <p:cNvPr id="14" name="TextBox 13"/>
          <p:cNvSpPr txBox="1"/>
          <p:nvPr/>
        </p:nvSpPr>
        <p:spPr>
          <a:xfrm rot="18869340">
            <a:off x="1048078" y="5144830"/>
            <a:ext cx="876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1990</a:t>
            </a:r>
          </a:p>
        </p:txBody>
      </p:sp>
      <p:sp>
        <p:nvSpPr>
          <p:cNvPr id="15" name="TextBox 14"/>
          <p:cNvSpPr txBox="1"/>
          <p:nvPr/>
        </p:nvSpPr>
        <p:spPr>
          <a:xfrm rot="18869340">
            <a:off x="1914853" y="5144830"/>
            <a:ext cx="876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1992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7901" y="4152474"/>
            <a:ext cx="16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50,000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926" y="3651749"/>
            <a:ext cx="16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100,000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3951" y="3151024"/>
            <a:ext cx="16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150,000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1976" y="2733424"/>
            <a:ext cx="16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200,000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0001" y="2268324"/>
            <a:ext cx="16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250,000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8026" y="1803224"/>
            <a:ext cx="16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300,000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6051" y="1338124"/>
            <a:ext cx="16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350,000</a:t>
            </a:r>
          </a:p>
        </p:txBody>
      </p:sp>
      <p:sp>
        <p:nvSpPr>
          <p:cNvPr id="23" name="TextBox 22"/>
          <p:cNvSpPr txBox="1"/>
          <p:nvPr/>
        </p:nvSpPr>
        <p:spPr>
          <a:xfrm rot="18869340">
            <a:off x="2657803" y="5163879"/>
            <a:ext cx="876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1994</a:t>
            </a:r>
          </a:p>
        </p:txBody>
      </p:sp>
      <p:sp>
        <p:nvSpPr>
          <p:cNvPr id="24" name="TextBox 23"/>
          <p:cNvSpPr txBox="1"/>
          <p:nvPr/>
        </p:nvSpPr>
        <p:spPr>
          <a:xfrm rot="18869340">
            <a:off x="4172278" y="5171617"/>
            <a:ext cx="876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1998</a:t>
            </a:r>
          </a:p>
        </p:txBody>
      </p:sp>
      <p:sp>
        <p:nvSpPr>
          <p:cNvPr id="25" name="TextBox 24"/>
          <p:cNvSpPr txBox="1"/>
          <p:nvPr/>
        </p:nvSpPr>
        <p:spPr>
          <a:xfrm rot="18869340">
            <a:off x="4848553" y="5171617"/>
            <a:ext cx="876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2000</a:t>
            </a:r>
          </a:p>
        </p:txBody>
      </p:sp>
      <p:sp>
        <p:nvSpPr>
          <p:cNvPr id="26" name="TextBox 25"/>
          <p:cNvSpPr txBox="1"/>
          <p:nvPr/>
        </p:nvSpPr>
        <p:spPr>
          <a:xfrm rot="18869340">
            <a:off x="5562928" y="5171617"/>
            <a:ext cx="876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2002</a:t>
            </a:r>
          </a:p>
        </p:txBody>
      </p:sp>
      <p:sp>
        <p:nvSpPr>
          <p:cNvPr id="27" name="TextBox 26"/>
          <p:cNvSpPr txBox="1"/>
          <p:nvPr/>
        </p:nvSpPr>
        <p:spPr>
          <a:xfrm rot="18869340">
            <a:off x="6343978" y="5171617"/>
            <a:ext cx="876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2004</a:t>
            </a:r>
          </a:p>
        </p:txBody>
      </p:sp>
      <p:sp>
        <p:nvSpPr>
          <p:cNvPr id="28" name="TextBox 27"/>
          <p:cNvSpPr txBox="1"/>
          <p:nvPr/>
        </p:nvSpPr>
        <p:spPr>
          <a:xfrm rot="18869340">
            <a:off x="7125028" y="5171617"/>
            <a:ext cx="876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2006</a:t>
            </a:r>
          </a:p>
        </p:txBody>
      </p:sp>
      <p:sp>
        <p:nvSpPr>
          <p:cNvPr id="29" name="TextBox 28"/>
          <p:cNvSpPr txBox="1"/>
          <p:nvPr/>
        </p:nvSpPr>
        <p:spPr>
          <a:xfrm rot="18869340">
            <a:off x="7906078" y="5171617"/>
            <a:ext cx="876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2008</a:t>
            </a:r>
          </a:p>
        </p:txBody>
      </p:sp>
      <p:sp>
        <p:nvSpPr>
          <p:cNvPr id="30" name="TextBox 29"/>
          <p:cNvSpPr txBox="1"/>
          <p:nvPr/>
        </p:nvSpPr>
        <p:spPr>
          <a:xfrm rot="18869340">
            <a:off x="3340786" y="5146944"/>
            <a:ext cx="876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1996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29540" y="2885176"/>
            <a:ext cx="149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8,000 </a:t>
            </a:r>
          </a:p>
        </p:txBody>
      </p:sp>
      <p:cxnSp>
        <p:nvCxnSpPr>
          <p:cNvPr id="5" name="Straight Arrow Connector 4"/>
          <p:cNvCxnSpPr>
            <a:endCxn id="11" idx="1"/>
          </p:cNvCxnSpPr>
          <p:nvPr/>
        </p:nvCxnSpPr>
        <p:spPr>
          <a:xfrm flipH="1">
            <a:off x="2049845" y="3551134"/>
            <a:ext cx="749664" cy="114468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380196" y="1903343"/>
            <a:ext cx="1898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134,000 </a:t>
            </a:r>
          </a:p>
        </p:txBody>
      </p:sp>
      <p:cxnSp>
        <p:nvCxnSpPr>
          <p:cNvPr id="34" name="Straight Arrow Connector 33"/>
          <p:cNvCxnSpPr>
            <a:stCxn id="33" idx="2"/>
          </p:cNvCxnSpPr>
          <p:nvPr/>
        </p:nvCxnSpPr>
        <p:spPr>
          <a:xfrm>
            <a:off x="3329271" y="2549674"/>
            <a:ext cx="2222142" cy="981833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519442" y="2383124"/>
            <a:ext cx="2148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342,000 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6451377" y="1738236"/>
            <a:ext cx="2026579" cy="81143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15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1"/>
      <p:bldP spid="3" grpId="0"/>
      <p:bldP spid="33" grpId="0"/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4" name="TextBox 3"/>
          <p:cNvSpPr txBox="1"/>
          <p:nvPr/>
        </p:nvSpPr>
        <p:spPr>
          <a:xfrm>
            <a:off x="457200" y="5755220"/>
            <a:ext cx="6210300" cy="110799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Wicca</a:t>
            </a:r>
            <a:endParaRPr lang="en-US" sz="66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29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10" name="TextBox 9"/>
          <p:cNvSpPr txBox="1"/>
          <p:nvPr/>
        </p:nvSpPr>
        <p:spPr>
          <a:xfrm>
            <a:off x="457200" y="5755220"/>
            <a:ext cx="6210300" cy="110799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Wicca</a:t>
            </a:r>
            <a:endParaRPr lang="en-US" sz="66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pic>
        <p:nvPicPr>
          <p:cNvPr id="6146" name="Picture 2" descr="http://api.ning.com/files/K0XvuKX4bouPB3n1uEQvhFBv1nE5wneVZyEHZrtuMOqh-I-ltgbmOPc0ADdr8*5NSBzrHfEvI4zCgP0GGAwJRgt4Zxp0X70j/GodandGoddesspaganism25093408154211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006">
            <a:off x="265709" y="471027"/>
            <a:ext cx="4679905" cy="3605532"/>
          </a:xfrm>
          <a:prstGeom prst="rect">
            <a:avLst/>
          </a:prstGeom>
          <a:noFill/>
          <a:effectLst>
            <a:outerShdw blurRad="127000" dist="254000" dir="2700000" algn="tl" rotWithShape="0">
              <a:schemeClr val="bg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 h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05662" y="3464779"/>
            <a:ext cx="3430021" cy="666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Mother goddess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81632" y="2862857"/>
            <a:ext cx="2577025" cy="666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Horned god</a:t>
            </a:r>
          </a:p>
        </p:txBody>
      </p:sp>
      <p:pic>
        <p:nvPicPr>
          <p:cNvPr id="6148" name="Picture 4" descr="http://wallpaper-download.net/wallpapers/abstract-wallpapers-yin-yang-symbol-wallpaper-371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125" y="642974"/>
            <a:ext cx="3545426" cy="3545426"/>
          </a:xfrm>
          <a:prstGeom prst="rect">
            <a:avLst/>
          </a:prstGeom>
          <a:noFill/>
          <a:effectLst>
            <a:outerShdw blurRad="127000" dist="254000" dir="7800000" algn="t" rotWithShape="0">
              <a:schemeClr val="bg1"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930494" y="4251407"/>
            <a:ext cx="2577025" cy="666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Yin/Yang</a:t>
            </a:r>
          </a:p>
        </p:txBody>
      </p:sp>
    </p:spTree>
    <p:extLst>
      <p:ext uri="{BB962C8B-B14F-4D97-AF65-F5344CB8AC3E}">
        <p14:creationId xmlns:p14="http://schemas.microsoft.com/office/powerpoint/2010/main" val="169199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08402 0.03889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194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9 0.04329 L -0.12013 0.09838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6" y="275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2" grpId="0"/>
      <p:bldP spid="32" grpId="1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4" name="TextBox 3"/>
          <p:cNvSpPr txBox="1"/>
          <p:nvPr/>
        </p:nvSpPr>
        <p:spPr>
          <a:xfrm>
            <a:off x="457200" y="5755220"/>
            <a:ext cx="6210300" cy="110799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Wicca</a:t>
            </a:r>
            <a:endParaRPr lang="en-US" sz="66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61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10" name="TextBox 9"/>
          <p:cNvSpPr txBox="1"/>
          <p:nvPr/>
        </p:nvSpPr>
        <p:spPr>
          <a:xfrm>
            <a:off x="457200" y="5755220"/>
            <a:ext cx="6210300" cy="110799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Wicca</a:t>
            </a:r>
            <a:endParaRPr lang="en-US" sz="66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pic>
        <p:nvPicPr>
          <p:cNvPr id="8194" name="Picture 2" descr="http://asset.zcache.com/assets/graphics/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rlv.zcache.com/greenman_poster-rd741e8ffc3414cbcb695d8aa5c9576ec_a76i_32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3" t="6702" r="15780" b="5968"/>
          <a:stretch/>
        </p:blipFill>
        <p:spPr bwMode="auto">
          <a:xfrm rot="21321917">
            <a:off x="6034356" y="729995"/>
            <a:ext cx="3393501" cy="4353922"/>
          </a:xfrm>
          <a:prstGeom prst="rect">
            <a:avLst/>
          </a:prstGeom>
          <a:noFill/>
          <a:effectLst>
            <a:outerShdw blurRad="127000" dist="254000" dir="7800000" algn="t" rotWithShape="0">
              <a:schemeClr val="bg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 h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crystalinks.com/gaiaearth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4" r="3214"/>
          <a:stretch/>
        </p:blipFill>
        <p:spPr bwMode="auto">
          <a:xfrm rot="273808">
            <a:off x="291" y="1132765"/>
            <a:ext cx="4040853" cy="3999262"/>
          </a:xfrm>
          <a:prstGeom prst="rect">
            <a:avLst/>
          </a:prstGeom>
          <a:noFill/>
          <a:effectLst>
            <a:outerShdw blurRad="127000" dist="254000" dir="2700000" algn="tl" rotWithShape="0">
              <a:schemeClr val="bg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 h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764912" y="4640109"/>
            <a:ext cx="3730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Mother of all life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5290533" y="4368441"/>
            <a:ext cx="3730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Green Man</a:t>
            </a:r>
          </a:p>
        </p:txBody>
      </p:sp>
    </p:spTree>
    <p:extLst>
      <p:ext uri="{BB962C8B-B14F-4D97-AF65-F5344CB8AC3E}">
        <p14:creationId xmlns:p14="http://schemas.microsoft.com/office/powerpoint/2010/main" val="89743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05677 -0.03449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-173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L -0.07778 -0.05648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-282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10" name="TextBox 9"/>
          <p:cNvSpPr txBox="1"/>
          <p:nvPr/>
        </p:nvSpPr>
        <p:spPr>
          <a:xfrm>
            <a:off x="457200" y="5755220"/>
            <a:ext cx="6210300" cy="110799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Wicca</a:t>
            </a:r>
            <a:endParaRPr lang="en-US" sz="66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003">
            <a:off x="938314" y="694993"/>
            <a:ext cx="2510200" cy="4127883"/>
          </a:xfrm>
          <a:prstGeom prst="rect">
            <a:avLst/>
          </a:prstGeom>
          <a:effectLst>
            <a:outerShdw blurRad="127000" dist="254000" dir="2700000" algn="tl" rotWithShape="0">
              <a:schemeClr val="bg1">
                <a:alpha val="29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 h="190500"/>
          </a:sp3d>
        </p:spPr>
      </p:pic>
      <p:sp>
        <p:nvSpPr>
          <p:cNvPr id="5" name="TextBox 4"/>
          <p:cNvSpPr txBox="1"/>
          <p:nvPr/>
        </p:nvSpPr>
        <p:spPr>
          <a:xfrm>
            <a:off x="712623" y="4890052"/>
            <a:ext cx="25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$4.80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1460">
            <a:off x="4984938" y="746606"/>
            <a:ext cx="2593182" cy="3987737"/>
          </a:xfrm>
          <a:prstGeom prst="rect">
            <a:avLst/>
          </a:prstGeom>
          <a:effectLst>
            <a:outerShdw blurRad="127000" dist="254000" dir="7800000" algn="t" rotWithShape="0">
              <a:schemeClr val="bg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 h="190500"/>
          </a:sp3d>
        </p:spPr>
      </p:pic>
      <p:sp>
        <p:nvSpPr>
          <p:cNvPr id="16" name="TextBox 15"/>
          <p:cNvSpPr txBox="1"/>
          <p:nvPr/>
        </p:nvSpPr>
        <p:spPr>
          <a:xfrm>
            <a:off x="5151213" y="4724316"/>
            <a:ext cx="25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$15.50</a:t>
            </a:r>
          </a:p>
        </p:txBody>
      </p:sp>
    </p:spTree>
    <p:extLst>
      <p:ext uri="{BB962C8B-B14F-4D97-AF65-F5344CB8AC3E}">
        <p14:creationId xmlns:p14="http://schemas.microsoft.com/office/powerpoint/2010/main" val="388763893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4" name="TextBox 3"/>
          <p:cNvSpPr txBox="1"/>
          <p:nvPr/>
        </p:nvSpPr>
        <p:spPr>
          <a:xfrm>
            <a:off x="457200" y="5755220"/>
            <a:ext cx="6210300" cy="110799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Wicca</a:t>
            </a:r>
            <a:endParaRPr lang="en-US" sz="66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86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3" name="TextBox 2"/>
          <p:cNvSpPr txBox="1"/>
          <p:nvPr/>
        </p:nvSpPr>
        <p:spPr>
          <a:xfrm>
            <a:off x="457200" y="535577"/>
            <a:ext cx="8255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Wiccans can run the gamut of believing in …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755220"/>
            <a:ext cx="6210300" cy="110799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Wicca</a:t>
            </a:r>
            <a:endParaRPr lang="en-US" sz="66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9247" y="1703786"/>
            <a:ext cx="8013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3600" dirty="0" smtClean="0"/>
              <a:t>Pantheism (all is god)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335" y="2282070"/>
            <a:ext cx="8013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3600" dirty="0" smtClean="0"/>
              <a:t>Polytheism (there are many gods)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3423" y="2860354"/>
            <a:ext cx="8013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3600" dirty="0" smtClean="0"/>
              <a:t>Monotheism (there is one god)</a:t>
            </a:r>
          </a:p>
        </p:txBody>
      </p:sp>
    </p:spTree>
    <p:extLst>
      <p:ext uri="{BB962C8B-B14F-4D97-AF65-F5344CB8AC3E}">
        <p14:creationId xmlns:p14="http://schemas.microsoft.com/office/powerpoint/2010/main" val="352935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6" grpId="0"/>
      <p:bldP spid="6" grpId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4" name="TextBox 3"/>
          <p:cNvSpPr txBox="1"/>
          <p:nvPr/>
        </p:nvSpPr>
        <p:spPr>
          <a:xfrm>
            <a:off x="457200" y="5755220"/>
            <a:ext cx="6210300" cy="110799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Wicca</a:t>
            </a:r>
            <a:endParaRPr lang="en-US" sz="66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15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5" name="TextBox 4"/>
          <p:cNvSpPr txBox="1"/>
          <p:nvPr/>
        </p:nvSpPr>
        <p:spPr>
          <a:xfrm>
            <a:off x="457200" y="5755220"/>
            <a:ext cx="6210300" cy="110799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Wicca</a:t>
            </a:r>
            <a:endParaRPr lang="en-US" sz="66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pic>
        <p:nvPicPr>
          <p:cNvPr id="9218" name="Picture 2" descr="http://4.bp.blogspot.com/-zWm144_Lgqw/TbQPDTnXuEI/AAAAAAAAA5c/w2qxnwQ3Ks0/s640/Eostr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r="12896"/>
          <a:stretch/>
        </p:blipFill>
        <p:spPr bwMode="auto">
          <a:xfrm rot="255386">
            <a:off x="-230532" y="1109412"/>
            <a:ext cx="2517733" cy="3446318"/>
          </a:xfrm>
          <a:prstGeom prst="rect">
            <a:avLst/>
          </a:prstGeom>
          <a:noFill/>
          <a:effectLst>
            <a:outerShdw blurRad="127000" dist="254000" dir="2700000" algn="tl" rotWithShape="0">
              <a:schemeClr val="bg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 h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g4.wikia.nocookie.net/__cb20130402062704/mythology/images/c/cd/Tumblr_m6c4bvYqtP1qa1hevo1_12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489" y="778964"/>
            <a:ext cx="2443915" cy="3519237"/>
          </a:xfrm>
          <a:prstGeom prst="rect">
            <a:avLst/>
          </a:prstGeom>
          <a:noFill/>
          <a:effectLst>
            <a:outerShdw blurRad="127000" dist="254000" dir="5400000" algn="t" rotWithShape="0">
              <a:schemeClr val="bg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 h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turnbacktogod.com/wp-content/uploads/2008/08/virgin-mary-04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" b="847"/>
          <a:stretch/>
        </p:blipFill>
        <p:spPr bwMode="auto">
          <a:xfrm rot="21312099">
            <a:off x="6524292" y="709716"/>
            <a:ext cx="2770783" cy="3478695"/>
          </a:xfrm>
          <a:prstGeom prst="rect">
            <a:avLst/>
          </a:prstGeom>
          <a:noFill/>
          <a:effectLst>
            <a:outerShdw blurRad="127000" dist="279400" dir="7800000" algn="t" rotWithShape="0">
              <a:schemeClr val="bg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 h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8532" y="4412974"/>
            <a:ext cx="1583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Eostre</a:t>
            </a:r>
            <a:endParaRPr lang="en-US" sz="36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833458" y="4853606"/>
            <a:ext cx="1583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Kali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46227" y="4217507"/>
            <a:ext cx="1583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Virgin Mary</a:t>
            </a:r>
          </a:p>
        </p:txBody>
      </p:sp>
    </p:spTree>
    <p:extLst>
      <p:ext uri="{BB962C8B-B14F-4D97-AF65-F5344CB8AC3E}">
        <p14:creationId xmlns:p14="http://schemas.microsoft.com/office/powerpoint/2010/main" val="390145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2.96296E-6 L 0.07743 0.00926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2" y="46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04097 0.12477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" y="622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0.0783 0.05487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4" y="27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4" name="TextBox 3"/>
          <p:cNvSpPr txBox="1"/>
          <p:nvPr/>
        </p:nvSpPr>
        <p:spPr>
          <a:xfrm>
            <a:off x="457200" y="5755220"/>
            <a:ext cx="6210300" cy="110799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Wicca</a:t>
            </a:r>
            <a:endParaRPr lang="en-US" sz="66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21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5" name="TextBox 4"/>
          <p:cNvSpPr txBox="1"/>
          <p:nvPr/>
        </p:nvSpPr>
        <p:spPr>
          <a:xfrm>
            <a:off x="457200" y="5755220"/>
            <a:ext cx="6210300" cy="110799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Wicca</a:t>
            </a:r>
            <a:endParaRPr lang="en-US" sz="66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5" r="11974" b="2433"/>
          <a:stretch/>
        </p:blipFill>
        <p:spPr>
          <a:xfrm>
            <a:off x="4878002" y="642036"/>
            <a:ext cx="1826282" cy="32047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0" h="1905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5" r="11974" b="2433"/>
          <a:stretch/>
        </p:blipFill>
        <p:spPr>
          <a:xfrm flipH="1">
            <a:off x="7011117" y="801240"/>
            <a:ext cx="1826282" cy="32047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0" h="190500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5" r="11974" b="2433"/>
          <a:stretch/>
        </p:blipFill>
        <p:spPr>
          <a:xfrm>
            <a:off x="662727" y="673669"/>
            <a:ext cx="1826282" cy="32047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0" h="190500"/>
          </a:sp3d>
        </p:spPr>
      </p:pic>
      <p:sp>
        <p:nvSpPr>
          <p:cNvPr id="11" name="TextBox 10"/>
          <p:cNvSpPr txBox="1"/>
          <p:nvPr/>
        </p:nvSpPr>
        <p:spPr>
          <a:xfrm>
            <a:off x="5149185" y="4005966"/>
            <a:ext cx="3557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Transmigration of Souls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4866" y="4025846"/>
            <a:ext cx="3557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Reincarnation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744887" y="801240"/>
            <a:ext cx="1826282" cy="3204726"/>
            <a:chOff x="2744887" y="801240"/>
            <a:chExt cx="1826282" cy="3204726"/>
          </a:xfrm>
        </p:grpSpPr>
        <p:sp>
          <p:nvSpPr>
            <p:cNvPr id="15" name="Rectangle 14"/>
            <p:cNvSpPr/>
            <p:nvPr/>
          </p:nvSpPr>
          <p:spPr>
            <a:xfrm>
              <a:off x="2744887" y="801240"/>
              <a:ext cx="1826282" cy="32047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800662" y="1455979"/>
              <a:ext cx="1635218" cy="2061006"/>
              <a:chOff x="6667500" y="2353756"/>
              <a:chExt cx="2135403" cy="206100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6667500" y="2353756"/>
                <a:ext cx="2135403" cy="20610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1897" y="2353756"/>
                <a:ext cx="2061006" cy="2061006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90500" h="190500"/>
              </a:sp3d>
            </p:spPr>
          </p:pic>
        </p:grpSp>
      </p:grpSp>
    </p:spTree>
    <p:extLst>
      <p:ext uri="{BB962C8B-B14F-4D97-AF65-F5344CB8AC3E}">
        <p14:creationId xmlns:p14="http://schemas.microsoft.com/office/powerpoint/2010/main" val="324853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6 -0.03356 L 0.01111 0.0182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5 -0.02893 L 0.02361 0.02292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19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4" name="TextBox 3"/>
          <p:cNvSpPr txBox="1"/>
          <p:nvPr/>
        </p:nvSpPr>
        <p:spPr>
          <a:xfrm>
            <a:off x="457200" y="5755220"/>
            <a:ext cx="6210300" cy="110799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Wicca</a:t>
            </a:r>
            <a:endParaRPr lang="en-US" sz="66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57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5" name="TextBox 4"/>
          <p:cNvSpPr txBox="1"/>
          <p:nvPr/>
        </p:nvSpPr>
        <p:spPr>
          <a:xfrm>
            <a:off x="457200" y="5755220"/>
            <a:ext cx="6210300" cy="110799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Wicca</a:t>
            </a:r>
            <a:endParaRPr lang="en-US" sz="66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pic>
        <p:nvPicPr>
          <p:cNvPr id="10244" name="Picture 4" descr="http://www.crystalinks.com/ouijabd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8855">
            <a:off x="2053634" y="1421061"/>
            <a:ext cx="6869049" cy="4310445"/>
          </a:xfrm>
          <a:prstGeom prst="rect">
            <a:avLst/>
          </a:prstGeom>
          <a:noFill/>
          <a:effectLst>
            <a:outerShdw blurRad="127000" dist="254000" dir="2700000" algn="tl" rotWithShape="0">
              <a:schemeClr val="bg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 h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66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L -0.09791 -0.0428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-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3" name="TextBox 2"/>
          <p:cNvSpPr txBox="1"/>
          <p:nvPr/>
        </p:nvSpPr>
        <p:spPr>
          <a:xfrm>
            <a:off x="457200" y="535577"/>
            <a:ext cx="8255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Sabbats</a:t>
            </a:r>
            <a:r>
              <a:rPr lang="en-US" sz="3600" dirty="0" smtClean="0"/>
              <a:t> ~ 8 seasonal festivals on the Wiccan calendar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755220"/>
            <a:ext cx="6210300" cy="110799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Wicca</a:t>
            </a:r>
            <a:endParaRPr lang="en-US" sz="66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335" y="2282070"/>
            <a:ext cx="2929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3600" dirty="0" smtClean="0"/>
              <a:t>October 31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58816" y="3363938"/>
            <a:ext cx="52582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FFFF00"/>
                </a:solidFill>
              </a:rPr>
              <a:t>High priest Alex Sanders (1926-1988) ~ </a:t>
            </a:r>
            <a:r>
              <a:rPr lang="en-US" sz="3600" dirty="0" smtClean="0"/>
              <a:t>“They are dead … leave them in peace”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084">
            <a:off x="6159218" y="1466156"/>
            <a:ext cx="2182114" cy="2278158"/>
          </a:xfrm>
          <a:prstGeom prst="rect">
            <a:avLst/>
          </a:prstGeom>
          <a:effectLst>
            <a:outerShdw blurRad="127000" dist="254000" dir="2700000" algn="tl" rotWithShape="0">
              <a:schemeClr val="bg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 h="190500"/>
          </a:sp3d>
        </p:spPr>
      </p:pic>
      <p:pic>
        <p:nvPicPr>
          <p:cNvPr id="10242" name="Picture 2" descr="http://upload.wikimedia.org/wikipedia/en/f/f2/Alex_Sander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8751">
            <a:off x="796283" y="3029521"/>
            <a:ext cx="2074545" cy="3204021"/>
          </a:xfrm>
          <a:prstGeom prst="rect">
            <a:avLst/>
          </a:prstGeom>
          <a:noFill/>
          <a:effectLst>
            <a:outerShdw blurRad="127000" dist="254000" dir="7200000" algn="t" rotWithShape="0">
              <a:schemeClr val="bg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 h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5112" y="1703786"/>
            <a:ext cx="7684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Sabbat</a:t>
            </a:r>
            <a:r>
              <a:rPr lang="en-US" sz="3600" dirty="0" smtClean="0"/>
              <a:t> of </a:t>
            </a:r>
            <a:r>
              <a:rPr lang="en-US" sz="3600" dirty="0" smtClean="0"/>
              <a:t>Samhain </a:t>
            </a:r>
            <a:r>
              <a:rPr lang="en-US" sz="3600" smtClean="0"/>
              <a:t>(SAH-win)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82265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07916 -0.02755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0.06945 -0.05903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2" y="-296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7" grpId="0"/>
      <p:bldP spid="4" grpId="0"/>
      <p:bldP spid="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4" name="TextBox 3"/>
          <p:cNvSpPr txBox="1"/>
          <p:nvPr/>
        </p:nvSpPr>
        <p:spPr>
          <a:xfrm>
            <a:off x="457200" y="5755220"/>
            <a:ext cx="6210300" cy="110799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Wicca</a:t>
            </a:r>
            <a:endParaRPr lang="en-US" sz="66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86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10" name="TextBox 9"/>
          <p:cNvSpPr txBox="1"/>
          <p:nvPr/>
        </p:nvSpPr>
        <p:spPr>
          <a:xfrm>
            <a:off x="457200" y="5755220"/>
            <a:ext cx="6210300" cy="110799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Wicca</a:t>
            </a:r>
            <a:endParaRPr lang="en-US" sz="66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pic>
        <p:nvPicPr>
          <p:cNvPr id="1026" name="Picture 2" descr="Wicked Witch of the W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1040">
            <a:off x="6417666" y="3218373"/>
            <a:ext cx="2472168" cy="2276995"/>
          </a:xfrm>
          <a:prstGeom prst="rect">
            <a:avLst/>
          </a:prstGeom>
          <a:noFill/>
          <a:effectLst>
            <a:outerShdw blurRad="127000" dist="254000" dir="7800000" algn="t" rotWithShape="0">
              <a:schemeClr val="bg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 h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Jadis the White Wit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561">
            <a:off x="6532984" y="617903"/>
            <a:ext cx="2247425" cy="2069995"/>
          </a:xfrm>
          <a:prstGeom prst="rect">
            <a:avLst/>
          </a:prstGeom>
          <a:noFill/>
          <a:effectLst>
            <a:outerShdw blurRad="127000" dist="254000" dir="2700000" algn="tl" rotWithShape="0">
              <a:schemeClr val="bg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 h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amantha Bewitch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012">
            <a:off x="185301" y="675384"/>
            <a:ext cx="2719385" cy="2504695"/>
          </a:xfrm>
          <a:prstGeom prst="rect">
            <a:avLst/>
          </a:prstGeom>
          <a:noFill/>
          <a:effectLst>
            <a:outerShdw blurRad="127000" dist="254000" dir="2700000" algn="tl" rotWithShape="0">
              <a:schemeClr val="bg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 h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lh5.ggpht.com/_nhGzAhD9x0g/TQhlbbNhRyI/AAAAAAAABzI/TQhHgAclyQ4/s9000/Ugly%252Bwitch%252B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5175">
            <a:off x="259610" y="3142887"/>
            <a:ext cx="2427967" cy="2427967"/>
          </a:xfrm>
          <a:prstGeom prst="rect">
            <a:avLst/>
          </a:prstGeom>
          <a:noFill/>
          <a:effectLst>
            <a:outerShdw blurRad="127000" dist="254000" dir="7800000" algn="t" rotWithShape="0">
              <a:schemeClr val="bg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 h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rmione Grang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7999">
            <a:off x="4493508" y="806468"/>
            <a:ext cx="2719385" cy="2504695"/>
          </a:xfrm>
          <a:prstGeom prst="rect">
            <a:avLst/>
          </a:prstGeom>
          <a:noFill/>
          <a:effectLst>
            <a:outerShdw blurRad="127000" dist="254000" dir="7800000" algn="t" rotWithShape="0">
              <a:schemeClr val="bg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 h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Maleficen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0735">
            <a:off x="1841016" y="1758258"/>
            <a:ext cx="3785136" cy="2129140"/>
          </a:xfrm>
          <a:prstGeom prst="rect">
            <a:avLst/>
          </a:prstGeom>
          <a:noFill/>
          <a:effectLst>
            <a:outerShdw blurRad="127000" dist="254000" dir="2700000" algn="tl" rotWithShape="0">
              <a:schemeClr val="bg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 h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content7.flixster.com/question/55/52/70/5552701_st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735" y="3573581"/>
            <a:ext cx="3429000" cy="2114550"/>
          </a:xfrm>
          <a:prstGeom prst="rect">
            <a:avLst/>
          </a:prstGeom>
          <a:noFill/>
          <a:effectLst>
            <a:outerShdw blurRad="127000" dist="254000" dir="2700000" algn="tl" rotWithShape="0">
              <a:schemeClr val="bg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 h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00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www.hudsonvalleyalmanacweekly.com/wp-content/uploads/2012/04/slider-@Illustration-of-famed-mystic-Aleister-Crowley-by-Dion-Ogus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7"/>
          <a:stretch/>
        </p:blipFill>
        <p:spPr bwMode="auto">
          <a:xfrm rot="21441373">
            <a:off x="5235895" y="1382318"/>
            <a:ext cx="2958910" cy="2043114"/>
          </a:xfrm>
          <a:prstGeom prst="rect">
            <a:avLst/>
          </a:prstGeom>
          <a:noFill/>
          <a:effectLst>
            <a:outerShdw blurRad="127000" dist="254000" dir="7800000" algn="t" rotWithShape="0">
              <a:schemeClr val="bg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 h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3" name="TextBox 2"/>
          <p:cNvSpPr txBox="1"/>
          <p:nvPr/>
        </p:nvSpPr>
        <p:spPr>
          <a:xfrm>
            <a:off x="457200" y="535577"/>
            <a:ext cx="8255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Magic, or </a:t>
            </a:r>
            <a:r>
              <a:rPr lang="en-US" sz="3600" dirty="0" err="1" smtClean="0"/>
              <a:t>Magick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755220"/>
            <a:ext cx="6210300" cy="110799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Wicca</a:t>
            </a:r>
            <a:endParaRPr lang="en-US" sz="66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5113" y="1226713"/>
            <a:ext cx="55094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Aleister Crowley ~ </a:t>
            </a:r>
            <a:r>
              <a:rPr lang="en-US" sz="3200" dirty="0"/>
              <a:t>“The science and art of causing change to occur in conformity with will.”</a:t>
            </a:r>
          </a:p>
        </p:txBody>
      </p:sp>
      <p:pic>
        <p:nvPicPr>
          <p:cNvPr id="12290" name="Picture 2" descr="http://upload.wikimedia.org/wikipedia/commons/7/77/Samuel_Liddell_MacGregor_Mathers_in_Egyptian_getu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208" flipH="1">
            <a:off x="1991029" y="2399956"/>
            <a:ext cx="2164773" cy="2744932"/>
          </a:xfrm>
          <a:prstGeom prst="rect">
            <a:avLst/>
          </a:prstGeom>
          <a:noFill/>
          <a:effectLst>
            <a:outerShdw blurRad="127000" dist="254000" dir="2700000" algn="tl" rotWithShape="0">
              <a:schemeClr val="bg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 h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9305" y="4472045"/>
            <a:ext cx="3918104" cy="1103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MacGregor</a:t>
            </a:r>
            <a:r>
              <a:rPr lang="en-US" sz="3200" dirty="0" smtClean="0"/>
              <a:t> </a:t>
            </a:r>
            <a:r>
              <a:rPr lang="en-US" sz="3200" dirty="0" err="1" smtClean="0"/>
              <a:t>Mathers</a:t>
            </a:r>
            <a:endParaRPr lang="en-US" sz="3200" dirty="0" smtClean="0"/>
          </a:p>
          <a:p>
            <a:pPr algn="ctr"/>
            <a:r>
              <a:rPr lang="en-US" sz="3200" dirty="0" smtClean="0"/>
              <a:t>1854-1918)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17774" y="3488090"/>
            <a:ext cx="3995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</a:t>
            </a:r>
            <a:r>
              <a:rPr lang="en-US" sz="3200" dirty="0"/>
              <a:t>The </a:t>
            </a:r>
            <a:r>
              <a:rPr lang="en-US" sz="3200" dirty="0" smtClean="0"/>
              <a:t>science of </a:t>
            </a:r>
            <a:r>
              <a:rPr lang="en-US" sz="3200" dirty="0"/>
              <a:t>the control of the secret forces of </a:t>
            </a:r>
            <a:r>
              <a:rPr lang="en-US" sz="3200" dirty="0" smtClean="0"/>
              <a:t>nature.”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0129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37 0.01852 L -0.0144 -0.01643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" y="-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L -0.07048 -0.07037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-351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9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3" name="TextBox 2"/>
          <p:cNvSpPr txBox="1"/>
          <p:nvPr/>
        </p:nvSpPr>
        <p:spPr>
          <a:xfrm>
            <a:off x="457200" y="535577"/>
            <a:ext cx="8255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White magic vs. Black magic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755220"/>
            <a:ext cx="6210300" cy="110799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Wicca</a:t>
            </a:r>
            <a:endParaRPr lang="en-US" sz="66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5113" y="1226713"/>
            <a:ext cx="5509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White magic = good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5113" y="1855888"/>
            <a:ext cx="3995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Black magic = bad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2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5" name="TextBox 4"/>
          <p:cNvSpPr txBox="1"/>
          <p:nvPr/>
        </p:nvSpPr>
        <p:spPr>
          <a:xfrm>
            <a:off x="457200" y="5755220"/>
            <a:ext cx="6210300" cy="110799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Wicca</a:t>
            </a:r>
            <a:endParaRPr lang="en-US" sz="66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pic>
        <p:nvPicPr>
          <p:cNvPr id="10" name="Picture 4" descr="http://img1.wikia.nocookie.net/__cb20140228220533/gtawiki/images/thumb/7/76/Pentagram.png/600px-Pentagra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9270">
            <a:off x="2460909" y="1477704"/>
            <a:ext cx="3548566" cy="3548566"/>
          </a:xfrm>
          <a:prstGeom prst="rect">
            <a:avLst/>
          </a:prstGeom>
          <a:solidFill>
            <a:schemeClr val="bg1"/>
          </a:solidFill>
          <a:effectLst>
            <a:outerShdw blurRad="127000" dist="254000" dir="7800000" algn="t" rotWithShape="0">
              <a:schemeClr val="bg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 h="190500"/>
          </a:sp3d>
        </p:spPr>
      </p:pic>
      <p:sp>
        <p:nvSpPr>
          <p:cNvPr id="11" name="TextBox 10"/>
          <p:cNvSpPr txBox="1"/>
          <p:nvPr/>
        </p:nvSpPr>
        <p:spPr>
          <a:xfrm>
            <a:off x="3289433" y="5051481"/>
            <a:ext cx="388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Wiccan Pentacle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08185" y="4362467"/>
            <a:ext cx="1583093" cy="646331"/>
          </a:xfrm>
          <a:prstGeom prst="rect">
            <a:avLst/>
          </a:prstGeom>
          <a:solidFill>
            <a:schemeClr val="bg2">
              <a:lumMod val="10000"/>
            </a:schemeClr>
          </a:solidFill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Fire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09831" y="1944383"/>
            <a:ext cx="1583093" cy="646331"/>
          </a:xfrm>
          <a:prstGeom prst="rect">
            <a:avLst/>
          </a:prstGeom>
          <a:solidFill>
            <a:schemeClr val="bg2">
              <a:lumMod val="10000"/>
            </a:schemeClr>
          </a:solidFill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Water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66626" y="497245"/>
            <a:ext cx="1583093" cy="646331"/>
          </a:xfrm>
          <a:prstGeom prst="rect">
            <a:avLst/>
          </a:prstGeom>
          <a:solidFill>
            <a:schemeClr val="bg2">
              <a:lumMod val="10000"/>
            </a:schemeClr>
          </a:solidFill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Spirit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71128" y="2239909"/>
            <a:ext cx="893615" cy="646331"/>
          </a:xfrm>
          <a:prstGeom prst="rect">
            <a:avLst/>
          </a:prstGeom>
          <a:solidFill>
            <a:schemeClr val="bg2">
              <a:lumMod val="10000"/>
            </a:schemeClr>
          </a:solidFill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Air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54476" y="4490051"/>
            <a:ext cx="1583093" cy="646331"/>
          </a:xfrm>
          <a:prstGeom prst="rect">
            <a:avLst/>
          </a:prstGeom>
          <a:solidFill>
            <a:schemeClr val="bg2">
              <a:lumMod val="10000"/>
            </a:schemeClr>
          </a:solidFill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Earth</a:t>
            </a:r>
          </a:p>
        </p:txBody>
      </p:sp>
    </p:spTree>
    <p:extLst>
      <p:ext uri="{BB962C8B-B14F-4D97-AF65-F5344CB8AC3E}">
        <p14:creationId xmlns:p14="http://schemas.microsoft.com/office/powerpoint/2010/main" val="215681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0.03142 -0.0314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 animBg="1"/>
      <p:bldP spid="15" grpId="0" animBg="1"/>
      <p:bldP spid="16" grpId="0" animBg="1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4" name="TextBox 3"/>
          <p:cNvSpPr txBox="1"/>
          <p:nvPr/>
        </p:nvSpPr>
        <p:spPr>
          <a:xfrm>
            <a:off x="457200" y="5755220"/>
            <a:ext cx="6210300" cy="110799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Wicca</a:t>
            </a:r>
            <a:endParaRPr lang="en-US" sz="66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42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3" name="TextBox 2"/>
          <p:cNvSpPr txBox="1"/>
          <p:nvPr/>
        </p:nvSpPr>
        <p:spPr>
          <a:xfrm>
            <a:off x="457200" y="535577"/>
            <a:ext cx="8255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Morality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755220"/>
            <a:ext cx="6210300" cy="110799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Wicca</a:t>
            </a:r>
            <a:endParaRPr lang="en-US" sz="66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5112" y="1226713"/>
            <a:ext cx="8257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Wiccan </a:t>
            </a:r>
            <a:r>
              <a:rPr lang="en-US" sz="3600" dirty="0" err="1">
                <a:solidFill>
                  <a:srgbClr val="FFFF00"/>
                </a:solidFill>
              </a:rPr>
              <a:t>Rede</a:t>
            </a:r>
            <a:r>
              <a:rPr lang="en-US" sz="3600" dirty="0">
                <a:solidFill>
                  <a:srgbClr val="FFFF00"/>
                </a:solidFill>
              </a:rPr>
              <a:t> ~ </a:t>
            </a:r>
            <a:r>
              <a:rPr lang="en-US" sz="3600" dirty="0"/>
              <a:t>“An it harm none, do what </a:t>
            </a:r>
            <a:r>
              <a:rPr lang="en-US" sz="3600" dirty="0" smtClean="0"/>
              <a:t>ye will.”</a:t>
            </a:r>
            <a:r>
              <a:rPr lang="en-US" sz="3600" b="1" dirty="0" smtClean="0"/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127" y="2491997"/>
            <a:ext cx="82047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Three-fold return ~ </a:t>
            </a:r>
            <a:r>
              <a:rPr lang="en-US" sz="3600" dirty="0"/>
              <a:t>A</a:t>
            </a:r>
            <a:r>
              <a:rPr lang="en-US" sz="3600" dirty="0" smtClean="0"/>
              <a:t>ll </a:t>
            </a:r>
            <a:r>
              <a:rPr lang="en-US" sz="3600" dirty="0"/>
              <a:t>actions, good or bad, will be returned </a:t>
            </a:r>
            <a:r>
              <a:rPr lang="en-US" sz="3600" dirty="0" smtClean="0"/>
              <a:t>with </a:t>
            </a:r>
            <a:r>
              <a:rPr lang="en-US" sz="3600" dirty="0"/>
              <a:t>equal force on the body, soul and spirit</a:t>
            </a:r>
          </a:p>
        </p:txBody>
      </p:sp>
    </p:spTree>
    <p:extLst>
      <p:ext uri="{BB962C8B-B14F-4D97-AF65-F5344CB8AC3E}">
        <p14:creationId xmlns:p14="http://schemas.microsoft.com/office/powerpoint/2010/main" val="141331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4" name="TextBox 3"/>
          <p:cNvSpPr txBox="1"/>
          <p:nvPr/>
        </p:nvSpPr>
        <p:spPr>
          <a:xfrm>
            <a:off x="457200" y="5755220"/>
            <a:ext cx="6210300" cy="110799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Wicca</a:t>
            </a:r>
            <a:endParaRPr lang="en-US" sz="66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4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3" name="TextBox 2"/>
          <p:cNvSpPr txBox="1"/>
          <p:nvPr/>
        </p:nvSpPr>
        <p:spPr>
          <a:xfrm>
            <a:off x="457200" y="535577"/>
            <a:ext cx="82557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Is. </a:t>
            </a:r>
            <a:r>
              <a:rPr lang="en-US" sz="3600" dirty="0" smtClean="0"/>
              <a:t>8.19-20 </a:t>
            </a:r>
            <a:r>
              <a:rPr lang="en-US" sz="3600" dirty="0"/>
              <a:t>~ </a:t>
            </a:r>
            <a:r>
              <a:rPr lang="en-US" sz="3600" baseline="30000" dirty="0"/>
              <a:t>19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FF00"/>
                </a:solidFill>
              </a:rPr>
              <a:t>And when they say to you, </a:t>
            </a:r>
            <a:r>
              <a:rPr lang="en-US" sz="3600" dirty="0" smtClean="0">
                <a:solidFill>
                  <a:srgbClr val="FFFF00"/>
                </a:solidFill>
              </a:rPr>
              <a:t>“Seek </a:t>
            </a:r>
            <a:r>
              <a:rPr lang="en-US" sz="3600" dirty="0">
                <a:solidFill>
                  <a:srgbClr val="FFFF00"/>
                </a:solidFill>
              </a:rPr>
              <a:t>those who are mediums and wizards, who whisper and mutter," should not a people seek their God? </a:t>
            </a:r>
            <a:r>
              <a:rPr lang="en-US" sz="3600" i="1" dirty="0">
                <a:solidFill>
                  <a:srgbClr val="FFFF00"/>
                </a:solidFill>
              </a:rPr>
              <a:t>Should they seek</a:t>
            </a:r>
            <a:r>
              <a:rPr lang="en-US" sz="3600" dirty="0">
                <a:solidFill>
                  <a:srgbClr val="FFFF00"/>
                </a:solidFill>
              </a:rPr>
              <a:t> the dead on behalf of the living? </a:t>
            </a:r>
            <a:r>
              <a:rPr lang="en-US" sz="3600" baseline="30000" dirty="0"/>
              <a:t>20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FF00"/>
                </a:solidFill>
              </a:rPr>
              <a:t>To the law and to the testimony! If they do not speak according to this word, </a:t>
            </a:r>
            <a:r>
              <a:rPr lang="en-US" sz="3600" i="1" dirty="0">
                <a:solidFill>
                  <a:srgbClr val="FFFF00"/>
                </a:solidFill>
              </a:rPr>
              <a:t>it is</a:t>
            </a:r>
            <a:r>
              <a:rPr lang="en-US" sz="3600" dirty="0">
                <a:solidFill>
                  <a:srgbClr val="FFFF00"/>
                </a:solidFill>
              </a:rPr>
              <a:t> because </a:t>
            </a:r>
            <a:r>
              <a:rPr lang="en-US" sz="3600" i="1" dirty="0">
                <a:solidFill>
                  <a:srgbClr val="FFFF00"/>
                </a:solidFill>
              </a:rPr>
              <a:t>there is</a:t>
            </a:r>
            <a:r>
              <a:rPr lang="en-US" sz="3600" dirty="0">
                <a:solidFill>
                  <a:srgbClr val="FFFF00"/>
                </a:solidFill>
              </a:rPr>
              <a:t> no light in them.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755220"/>
            <a:ext cx="6210300" cy="110799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Wicca</a:t>
            </a:r>
            <a:endParaRPr lang="en-US" sz="66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65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3" name="TextBox 2"/>
          <p:cNvSpPr txBox="1"/>
          <p:nvPr/>
        </p:nvSpPr>
        <p:spPr>
          <a:xfrm>
            <a:off x="457200" y="535577"/>
            <a:ext cx="82557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Gal </a:t>
            </a:r>
            <a:r>
              <a:rPr lang="en-US" sz="3600" dirty="0" smtClean="0"/>
              <a:t>5.19-20 </a:t>
            </a:r>
            <a:r>
              <a:rPr lang="en-US" sz="3600" dirty="0"/>
              <a:t>~ </a:t>
            </a:r>
            <a:r>
              <a:rPr lang="en-US" sz="3600" baseline="30000" dirty="0"/>
              <a:t>19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FF00"/>
                </a:solidFill>
              </a:rPr>
              <a:t>Now the works of the flesh are evident, which are: adultery, fornication, uncleanness, lewdness,</a:t>
            </a:r>
            <a:r>
              <a:rPr lang="en-US" sz="3600" dirty="0"/>
              <a:t> </a:t>
            </a:r>
            <a:r>
              <a:rPr lang="en-US" sz="3600" baseline="30000" dirty="0"/>
              <a:t>20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FF00"/>
                </a:solidFill>
              </a:rPr>
              <a:t>idolatry, sorcery, hatred, contentions, jealousies, outbursts of wrath, selfish ambitions, dissensions, heresies,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755220"/>
            <a:ext cx="6210300" cy="110799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Wicca</a:t>
            </a:r>
            <a:endParaRPr lang="en-US" sz="66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967949" y="2173359"/>
            <a:ext cx="2252869" cy="768626"/>
          </a:xfrm>
          <a:prstGeom prst="ellipse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4" name="TextBox 3"/>
          <p:cNvSpPr txBox="1"/>
          <p:nvPr/>
        </p:nvSpPr>
        <p:spPr>
          <a:xfrm>
            <a:off x="457200" y="5755220"/>
            <a:ext cx="6210300" cy="110799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Wicca</a:t>
            </a:r>
            <a:endParaRPr lang="en-US" sz="66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3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47" name="TextBox 46"/>
          <p:cNvSpPr txBox="1"/>
          <p:nvPr/>
        </p:nvSpPr>
        <p:spPr>
          <a:xfrm>
            <a:off x="457200" y="5755220"/>
            <a:ext cx="6210300" cy="110799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Wicca</a:t>
            </a:r>
            <a:endParaRPr lang="en-US" sz="66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50574"/>
            <a:ext cx="83157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Sheila (ex-Wiccan) ~ </a:t>
            </a:r>
            <a:r>
              <a:rPr lang="en-US" sz="3600" dirty="0"/>
              <a:t>“After practicing magic for over 20 years, I never encountered any power like what I’ve </a:t>
            </a:r>
            <a:r>
              <a:rPr lang="en-US" sz="3600" dirty="0" smtClean="0"/>
              <a:t>encountered </a:t>
            </a:r>
            <a:r>
              <a:rPr lang="en-US" sz="3600" dirty="0"/>
              <a:t>since I’ve been a Christian.” 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71412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4" name="TextBox 3"/>
          <p:cNvSpPr txBox="1"/>
          <p:nvPr/>
        </p:nvSpPr>
        <p:spPr>
          <a:xfrm>
            <a:off x="457200" y="5755220"/>
            <a:ext cx="6210300" cy="110799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Wicca</a:t>
            </a:r>
            <a:endParaRPr lang="en-US" sz="66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58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10" name="TextBox 9"/>
          <p:cNvSpPr txBox="1"/>
          <p:nvPr/>
        </p:nvSpPr>
        <p:spPr>
          <a:xfrm>
            <a:off x="457200" y="5755220"/>
            <a:ext cx="6210300" cy="110799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Wicca</a:t>
            </a:r>
            <a:endParaRPr lang="en-US" sz="66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pic>
        <p:nvPicPr>
          <p:cNvPr id="19458" name="Picture 2" descr="http://upload.wikimedia.org/wikipedia/en/2/23/Doreen_Valien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069">
            <a:off x="4317837" y="1258439"/>
            <a:ext cx="2814205" cy="3749387"/>
          </a:xfrm>
          <a:prstGeom prst="rect">
            <a:avLst/>
          </a:prstGeom>
          <a:noFill/>
          <a:effectLst>
            <a:outerShdw blurRad="127000" dist="254000" dir="2700000" algn="tl" rotWithShape="0">
              <a:schemeClr val="bg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 h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10809"/>
            <a:ext cx="52677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The Wiccan </a:t>
            </a:r>
            <a:r>
              <a:rPr lang="en-US" sz="3600" dirty="0" err="1">
                <a:solidFill>
                  <a:srgbClr val="FFFF00"/>
                </a:solidFill>
              </a:rPr>
              <a:t>Rede</a:t>
            </a:r>
            <a:r>
              <a:rPr lang="en-US" sz="3600" dirty="0">
                <a:solidFill>
                  <a:srgbClr val="FFFF00"/>
                </a:solidFill>
              </a:rPr>
              <a:t> ~ </a:t>
            </a:r>
            <a:r>
              <a:rPr lang="en-US" sz="3600" dirty="0"/>
              <a:t>“An it harm none, do what ye will</a:t>
            </a:r>
            <a:r>
              <a:rPr lang="en-US" sz="3600" dirty="0" smtClean="0"/>
              <a:t>.” </a:t>
            </a:r>
            <a:endParaRPr lang="en-US" sz="3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91675" y="4333461"/>
            <a:ext cx="3141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Doreen </a:t>
            </a:r>
            <a:r>
              <a:rPr lang="en-US" sz="3200" dirty="0" err="1" smtClean="0"/>
              <a:t>Valiente</a:t>
            </a:r>
            <a:r>
              <a:rPr lang="en-US" sz="3200" dirty="0" smtClean="0"/>
              <a:t> </a:t>
            </a:r>
          </a:p>
          <a:p>
            <a:pPr algn="ctr"/>
            <a:r>
              <a:rPr lang="en-US" sz="3200" dirty="0" smtClean="0"/>
              <a:t>(1922-1999)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153083"/>
            <a:ext cx="4934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5288" indent="-395288">
              <a:buFont typeface="Arial" panose="020B0604020202020204" pitchFamily="34" charset="0"/>
              <a:buChar char="•"/>
            </a:pPr>
            <a:r>
              <a:rPr lang="en-US" sz="3600" dirty="0"/>
              <a:t>“If it harms no one, do what you want</a:t>
            </a:r>
            <a:r>
              <a:rPr lang="en-US" sz="3600" dirty="0" smtClean="0"/>
              <a:t>.”</a:t>
            </a:r>
            <a:endParaRPr lang="en-US" sz="3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74132" y="3321481"/>
            <a:ext cx="4934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“The Mother of modern witchcraft”</a:t>
            </a:r>
          </a:p>
        </p:txBody>
      </p:sp>
    </p:spTree>
    <p:extLst>
      <p:ext uri="{BB962C8B-B14F-4D97-AF65-F5344CB8AC3E}">
        <p14:creationId xmlns:p14="http://schemas.microsoft.com/office/powerpoint/2010/main" val="254321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1 -0.00416 L 0.13281 -0.04583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-208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10" name="TextBox 9"/>
          <p:cNvSpPr txBox="1"/>
          <p:nvPr/>
        </p:nvSpPr>
        <p:spPr>
          <a:xfrm>
            <a:off x="457200" y="5755220"/>
            <a:ext cx="6210300" cy="110799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Wicca</a:t>
            </a:r>
            <a:endParaRPr lang="en-US" sz="66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5360" y="663209"/>
            <a:ext cx="2246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Wizard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21841" y="1247867"/>
            <a:ext cx="2100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Warlock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0742" y="1819476"/>
            <a:ext cx="1735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Wiccan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97951" y="2389965"/>
            <a:ext cx="1394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Witch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34683" y="2954303"/>
            <a:ext cx="2457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Enchanter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3148" y="4074552"/>
            <a:ext cx="3028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Enchantress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50713" y="3509568"/>
            <a:ext cx="2031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Sorcerer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72592" y="4660297"/>
            <a:ext cx="2275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Sorceress</a:t>
            </a: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4115283" y="745513"/>
            <a:ext cx="932484" cy="1112475"/>
            <a:chOff x="2456" y="1587"/>
            <a:chExt cx="860" cy="1026"/>
          </a:xfr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2821" y="1888"/>
              <a:ext cx="356" cy="725"/>
            </a:xfrm>
            <a:custGeom>
              <a:avLst/>
              <a:gdLst>
                <a:gd name="T0" fmla="*/ 0 w 711"/>
                <a:gd name="T1" fmla="*/ 1449 h 1449"/>
                <a:gd name="T2" fmla="*/ 33 w 711"/>
                <a:gd name="T3" fmla="*/ 1448 h 1449"/>
                <a:gd name="T4" fmla="*/ 66 w 711"/>
                <a:gd name="T5" fmla="*/ 1446 h 1449"/>
                <a:gd name="T6" fmla="*/ 99 w 711"/>
                <a:gd name="T7" fmla="*/ 1441 h 1449"/>
                <a:gd name="T8" fmla="*/ 131 w 711"/>
                <a:gd name="T9" fmla="*/ 1435 h 1449"/>
                <a:gd name="T10" fmla="*/ 271 w 711"/>
                <a:gd name="T11" fmla="*/ 1393 h 1449"/>
                <a:gd name="T12" fmla="*/ 395 w 711"/>
                <a:gd name="T13" fmla="*/ 1325 h 1449"/>
                <a:gd name="T14" fmla="*/ 502 w 711"/>
                <a:gd name="T15" fmla="*/ 1235 h 1449"/>
                <a:gd name="T16" fmla="*/ 589 w 711"/>
                <a:gd name="T17" fmla="*/ 1128 h 1449"/>
                <a:gd name="T18" fmla="*/ 655 w 711"/>
                <a:gd name="T19" fmla="*/ 1005 h 1449"/>
                <a:gd name="T20" fmla="*/ 696 w 711"/>
                <a:gd name="T21" fmla="*/ 872 h 1449"/>
                <a:gd name="T22" fmla="*/ 711 w 711"/>
                <a:gd name="T23" fmla="*/ 730 h 1449"/>
                <a:gd name="T24" fmla="*/ 698 w 711"/>
                <a:gd name="T25" fmla="*/ 585 h 1449"/>
                <a:gd name="T26" fmla="*/ 662 w 711"/>
                <a:gd name="T27" fmla="*/ 462 h 1449"/>
                <a:gd name="T28" fmla="*/ 607 w 711"/>
                <a:gd name="T29" fmla="*/ 350 h 1449"/>
                <a:gd name="T30" fmla="*/ 535 w 711"/>
                <a:gd name="T31" fmla="*/ 251 h 1449"/>
                <a:gd name="T32" fmla="*/ 449 w 711"/>
                <a:gd name="T33" fmla="*/ 167 h 1449"/>
                <a:gd name="T34" fmla="*/ 349 w 711"/>
                <a:gd name="T35" fmla="*/ 98 h 1449"/>
                <a:gd name="T36" fmla="*/ 239 w 711"/>
                <a:gd name="T37" fmla="*/ 46 h 1449"/>
                <a:gd name="T38" fmla="*/ 123 w 711"/>
                <a:gd name="T39" fmla="*/ 13 h 1449"/>
                <a:gd name="T40" fmla="*/ 0 w 711"/>
                <a:gd name="T41" fmla="*/ 0 h 1449"/>
                <a:gd name="T42" fmla="*/ 47 w 711"/>
                <a:gd name="T43" fmla="*/ 181 h 1449"/>
                <a:gd name="T44" fmla="*/ 138 w 711"/>
                <a:gd name="T45" fmla="*/ 197 h 1449"/>
                <a:gd name="T46" fmla="*/ 224 w 711"/>
                <a:gd name="T47" fmla="*/ 228 h 1449"/>
                <a:gd name="T48" fmla="*/ 304 w 711"/>
                <a:gd name="T49" fmla="*/ 273 h 1449"/>
                <a:gd name="T50" fmla="*/ 375 w 711"/>
                <a:gd name="T51" fmla="*/ 331 h 1449"/>
                <a:gd name="T52" fmla="*/ 435 w 711"/>
                <a:gd name="T53" fmla="*/ 401 h 1449"/>
                <a:gd name="T54" fmla="*/ 485 w 711"/>
                <a:gd name="T55" fmla="*/ 481 h 1449"/>
                <a:gd name="T56" fmla="*/ 519 w 711"/>
                <a:gd name="T57" fmla="*/ 570 h 1449"/>
                <a:gd name="T58" fmla="*/ 539 w 711"/>
                <a:gd name="T59" fmla="*/ 671 h 1449"/>
                <a:gd name="T60" fmla="*/ 538 w 711"/>
                <a:gd name="T61" fmla="*/ 779 h 1449"/>
                <a:gd name="T62" fmla="*/ 517 w 711"/>
                <a:gd name="T63" fmla="*/ 882 h 1449"/>
                <a:gd name="T64" fmla="*/ 475 w 711"/>
                <a:gd name="T65" fmla="*/ 978 h 1449"/>
                <a:gd name="T66" fmla="*/ 418 w 711"/>
                <a:gd name="T67" fmla="*/ 1064 h 1449"/>
                <a:gd name="T68" fmla="*/ 345 w 711"/>
                <a:gd name="T69" fmla="*/ 1139 h 1449"/>
                <a:gd name="T70" fmla="*/ 258 w 711"/>
                <a:gd name="T71" fmla="*/ 1198 h 1449"/>
                <a:gd name="T72" fmla="*/ 159 w 711"/>
                <a:gd name="T73" fmla="*/ 1239 h 1449"/>
                <a:gd name="T74" fmla="*/ 93 w 711"/>
                <a:gd name="T75" fmla="*/ 1256 h 1449"/>
                <a:gd name="T76" fmla="*/ 67 w 711"/>
                <a:gd name="T77" fmla="*/ 1259 h 1449"/>
                <a:gd name="T78" fmla="*/ 40 w 711"/>
                <a:gd name="T79" fmla="*/ 1262 h 1449"/>
                <a:gd name="T80" fmla="*/ 14 w 711"/>
                <a:gd name="T81" fmla="*/ 1264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1" h="1449">
                  <a:moveTo>
                    <a:pt x="0" y="1264"/>
                  </a:moveTo>
                  <a:lnTo>
                    <a:pt x="0" y="1449"/>
                  </a:lnTo>
                  <a:lnTo>
                    <a:pt x="16" y="1449"/>
                  </a:lnTo>
                  <a:lnTo>
                    <a:pt x="33" y="1448"/>
                  </a:lnTo>
                  <a:lnTo>
                    <a:pt x="50" y="1447"/>
                  </a:lnTo>
                  <a:lnTo>
                    <a:pt x="66" y="1446"/>
                  </a:lnTo>
                  <a:lnTo>
                    <a:pt x="83" y="1443"/>
                  </a:lnTo>
                  <a:lnTo>
                    <a:pt x="99" y="1441"/>
                  </a:lnTo>
                  <a:lnTo>
                    <a:pt x="115" y="1439"/>
                  </a:lnTo>
                  <a:lnTo>
                    <a:pt x="131" y="1435"/>
                  </a:lnTo>
                  <a:lnTo>
                    <a:pt x="203" y="1417"/>
                  </a:lnTo>
                  <a:lnTo>
                    <a:pt x="271" y="1393"/>
                  </a:lnTo>
                  <a:lnTo>
                    <a:pt x="335" y="1362"/>
                  </a:lnTo>
                  <a:lnTo>
                    <a:pt x="395" y="1325"/>
                  </a:lnTo>
                  <a:lnTo>
                    <a:pt x="451" y="1282"/>
                  </a:lnTo>
                  <a:lnTo>
                    <a:pt x="502" y="1235"/>
                  </a:lnTo>
                  <a:lnTo>
                    <a:pt x="548" y="1183"/>
                  </a:lnTo>
                  <a:lnTo>
                    <a:pt x="589" y="1128"/>
                  </a:lnTo>
                  <a:lnTo>
                    <a:pt x="625" y="1068"/>
                  </a:lnTo>
                  <a:lnTo>
                    <a:pt x="655" y="1005"/>
                  </a:lnTo>
                  <a:lnTo>
                    <a:pt x="679" y="940"/>
                  </a:lnTo>
                  <a:lnTo>
                    <a:pt x="696" y="872"/>
                  </a:lnTo>
                  <a:lnTo>
                    <a:pt x="708" y="801"/>
                  </a:lnTo>
                  <a:lnTo>
                    <a:pt x="711" y="730"/>
                  </a:lnTo>
                  <a:lnTo>
                    <a:pt x="708" y="657"/>
                  </a:lnTo>
                  <a:lnTo>
                    <a:pt x="698" y="585"/>
                  </a:lnTo>
                  <a:lnTo>
                    <a:pt x="683" y="522"/>
                  </a:lnTo>
                  <a:lnTo>
                    <a:pt x="662" y="462"/>
                  </a:lnTo>
                  <a:lnTo>
                    <a:pt x="637" y="405"/>
                  </a:lnTo>
                  <a:lnTo>
                    <a:pt x="607" y="350"/>
                  </a:lnTo>
                  <a:lnTo>
                    <a:pt x="573" y="300"/>
                  </a:lnTo>
                  <a:lnTo>
                    <a:pt x="535" y="251"/>
                  </a:lnTo>
                  <a:lnTo>
                    <a:pt x="494" y="208"/>
                  </a:lnTo>
                  <a:lnTo>
                    <a:pt x="449" y="167"/>
                  </a:lnTo>
                  <a:lnTo>
                    <a:pt x="401" y="130"/>
                  </a:lnTo>
                  <a:lnTo>
                    <a:pt x="349" y="98"/>
                  </a:lnTo>
                  <a:lnTo>
                    <a:pt x="296" y="69"/>
                  </a:lnTo>
                  <a:lnTo>
                    <a:pt x="239" y="46"/>
                  </a:lnTo>
                  <a:lnTo>
                    <a:pt x="182" y="26"/>
                  </a:lnTo>
                  <a:lnTo>
                    <a:pt x="123" y="13"/>
                  </a:lnTo>
                  <a:lnTo>
                    <a:pt x="62" y="3"/>
                  </a:lnTo>
                  <a:lnTo>
                    <a:pt x="0" y="0"/>
                  </a:lnTo>
                  <a:lnTo>
                    <a:pt x="0" y="179"/>
                  </a:lnTo>
                  <a:lnTo>
                    <a:pt x="47" y="181"/>
                  </a:lnTo>
                  <a:lnTo>
                    <a:pt x="93" y="187"/>
                  </a:lnTo>
                  <a:lnTo>
                    <a:pt x="138" y="197"/>
                  </a:lnTo>
                  <a:lnTo>
                    <a:pt x="182" y="211"/>
                  </a:lnTo>
                  <a:lnTo>
                    <a:pt x="224" y="228"/>
                  </a:lnTo>
                  <a:lnTo>
                    <a:pt x="265" y="249"/>
                  </a:lnTo>
                  <a:lnTo>
                    <a:pt x="304" y="273"/>
                  </a:lnTo>
                  <a:lnTo>
                    <a:pt x="341" y="301"/>
                  </a:lnTo>
                  <a:lnTo>
                    <a:pt x="375" y="331"/>
                  </a:lnTo>
                  <a:lnTo>
                    <a:pt x="406" y="364"/>
                  </a:lnTo>
                  <a:lnTo>
                    <a:pt x="435" y="401"/>
                  </a:lnTo>
                  <a:lnTo>
                    <a:pt x="462" y="439"/>
                  </a:lnTo>
                  <a:lnTo>
                    <a:pt x="485" y="481"/>
                  </a:lnTo>
                  <a:lnTo>
                    <a:pt x="503" y="523"/>
                  </a:lnTo>
                  <a:lnTo>
                    <a:pt x="519" y="570"/>
                  </a:lnTo>
                  <a:lnTo>
                    <a:pt x="531" y="617"/>
                  </a:lnTo>
                  <a:lnTo>
                    <a:pt x="539" y="671"/>
                  </a:lnTo>
                  <a:lnTo>
                    <a:pt x="541" y="725"/>
                  </a:lnTo>
                  <a:lnTo>
                    <a:pt x="538" y="779"/>
                  </a:lnTo>
                  <a:lnTo>
                    <a:pt x="530" y="831"/>
                  </a:lnTo>
                  <a:lnTo>
                    <a:pt x="517" y="882"/>
                  </a:lnTo>
                  <a:lnTo>
                    <a:pt x="498" y="932"/>
                  </a:lnTo>
                  <a:lnTo>
                    <a:pt x="475" y="978"/>
                  </a:lnTo>
                  <a:lnTo>
                    <a:pt x="449" y="1023"/>
                  </a:lnTo>
                  <a:lnTo>
                    <a:pt x="418" y="1064"/>
                  </a:lnTo>
                  <a:lnTo>
                    <a:pt x="383" y="1103"/>
                  </a:lnTo>
                  <a:lnTo>
                    <a:pt x="345" y="1139"/>
                  </a:lnTo>
                  <a:lnTo>
                    <a:pt x="303" y="1170"/>
                  </a:lnTo>
                  <a:lnTo>
                    <a:pt x="258" y="1198"/>
                  </a:lnTo>
                  <a:lnTo>
                    <a:pt x="211" y="1221"/>
                  </a:lnTo>
                  <a:lnTo>
                    <a:pt x="159" y="1239"/>
                  </a:lnTo>
                  <a:lnTo>
                    <a:pt x="106" y="1253"/>
                  </a:lnTo>
                  <a:lnTo>
                    <a:pt x="93" y="1256"/>
                  </a:lnTo>
                  <a:lnTo>
                    <a:pt x="79" y="1258"/>
                  </a:lnTo>
                  <a:lnTo>
                    <a:pt x="67" y="1259"/>
                  </a:lnTo>
                  <a:lnTo>
                    <a:pt x="53" y="1261"/>
                  </a:lnTo>
                  <a:lnTo>
                    <a:pt x="40" y="1262"/>
                  </a:lnTo>
                  <a:lnTo>
                    <a:pt x="26" y="1262"/>
                  </a:lnTo>
                  <a:lnTo>
                    <a:pt x="14" y="1264"/>
                  </a:lnTo>
                  <a:lnTo>
                    <a:pt x="0" y="1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7"/>
            <p:cNvSpPr>
              <a:spLocks/>
            </p:cNvSpPr>
            <p:nvPr/>
          </p:nvSpPr>
          <p:spPr bwMode="auto">
            <a:xfrm>
              <a:off x="2456" y="1888"/>
              <a:ext cx="365" cy="725"/>
            </a:xfrm>
            <a:custGeom>
              <a:avLst/>
              <a:gdLst>
                <a:gd name="T0" fmla="*/ 731 w 731"/>
                <a:gd name="T1" fmla="*/ 0 h 1449"/>
                <a:gd name="T2" fmla="*/ 694 w 731"/>
                <a:gd name="T3" fmla="*/ 1 h 1449"/>
                <a:gd name="T4" fmla="*/ 657 w 731"/>
                <a:gd name="T5" fmla="*/ 3 h 1449"/>
                <a:gd name="T6" fmla="*/ 619 w 731"/>
                <a:gd name="T7" fmla="*/ 8 h 1449"/>
                <a:gd name="T8" fmla="*/ 583 w 731"/>
                <a:gd name="T9" fmla="*/ 14 h 1449"/>
                <a:gd name="T10" fmla="*/ 459 w 731"/>
                <a:gd name="T11" fmla="*/ 50 h 1449"/>
                <a:gd name="T12" fmla="*/ 348 w 731"/>
                <a:gd name="T13" fmla="*/ 105 h 1449"/>
                <a:gd name="T14" fmla="*/ 248 w 731"/>
                <a:gd name="T15" fmla="*/ 179 h 1449"/>
                <a:gd name="T16" fmla="*/ 163 w 731"/>
                <a:gd name="T17" fmla="*/ 265 h 1449"/>
                <a:gd name="T18" fmla="*/ 94 w 731"/>
                <a:gd name="T19" fmla="*/ 365 h 1449"/>
                <a:gd name="T20" fmla="*/ 44 w 731"/>
                <a:gd name="T21" fmla="*/ 476 h 1449"/>
                <a:gd name="T22" fmla="*/ 12 w 731"/>
                <a:gd name="T23" fmla="*/ 595 h 1449"/>
                <a:gd name="T24" fmla="*/ 0 w 731"/>
                <a:gd name="T25" fmla="*/ 718 h 1449"/>
                <a:gd name="T26" fmla="*/ 2 w 731"/>
                <a:gd name="T27" fmla="*/ 791 h 1449"/>
                <a:gd name="T28" fmla="*/ 14 w 731"/>
                <a:gd name="T29" fmla="*/ 865 h 1449"/>
                <a:gd name="T30" fmla="*/ 51 w 731"/>
                <a:gd name="T31" fmla="*/ 990 h 1449"/>
                <a:gd name="T32" fmla="*/ 107 w 731"/>
                <a:gd name="T33" fmla="*/ 1103 h 1449"/>
                <a:gd name="T34" fmla="*/ 181 w 731"/>
                <a:gd name="T35" fmla="*/ 1204 h 1449"/>
                <a:gd name="T36" fmla="*/ 271 w 731"/>
                <a:gd name="T37" fmla="*/ 1289 h 1449"/>
                <a:gd name="T38" fmla="*/ 373 w 731"/>
                <a:gd name="T39" fmla="*/ 1358 h 1449"/>
                <a:gd name="T40" fmla="*/ 485 w 731"/>
                <a:gd name="T41" fmla="*/ 1409 h 1449"/>
                <a:gd name="T42" fmla="*/ 606 w 731"/>
                <a:gd name="T43" fmla="*/ 1440 h 1449"/>
                <a:gd name="T44" fmla="*/ 731 w 731"/>
                <a:gd name="T45" fmla="*/ 1449 h 1449"/>
                <a:gd name="T46" fmla="*/ 684 w 731"/>
                <a:gd name="T47" fmla="*/ 1261 h 1449"/>
                <a:gd name="T48" fmla="*/ 593 w 731"/>
                <a:gd name="T49" fmla="*/ 1245 h 1449"/>
                <a:gd name="T50" fmla="*/ 508 w 731"/>
                <a:gd name="T51" fmla="*/ 1214 h 1449"/>
                <a:gd name="T52" fmla="*/ 428 w 731"/>
                <a:gd name="T53" fmla="*/ 1168 h 1449"/>
                <a:gd name="T54" fmla="*/ 357 w 731"/>
                <a:gd name="T55" fmla="*/ 1110 h 1449"/>
                <a:gd name="T56" fmla="*/ 296 w 731"/>
                <a:gd name="T57" fmla="*/ 1041 h 1449"/>
                <a:gd name="T58" fmla="*/ 248 w 731"/>
                <a:gd name="T59" fmla="*/ 962 h 1449"/>
                <a:gd name="T60" fmla="*/ 213 w 731"/>
                <a:gd name="T61" fmla="*/ 873 h 1449"/>
                <a:gd name="T62" fmla="*/ 193 w 731"/>
                <a:gd name="T63" fmla="*/ 771 h 1449"/>
                <a:gd name="T64" fmla="*/ 193 w 731"/>
                <a:gd name="T65" fmla="*/ 663 h 1449"/>
                <a:gd name="T66" fmla="*/ 215 w 731"/>
                <a:gd name="T67" fmla="*/ 560 h 1449"/>
                <a:gd name="T68" fmla="*/ 256 w 731"/>
                <a:gd name="T69" fmla="*/ 465 h 1449"/>
                <a:gd name="T70" fmla="*/ 313 w 731"/>
                <a:gd name="T71" fmla="*/ 378 h 1449"/>
                <a:gd name="T72" fmla="*/ 387 w 731"/>
                <a:gd name="T73" fmla="*/ 303 h 1449"/>
                <a:gd name="T74" fmla="*/ 473 w 731"/>
                <a:gd name="T75" fmla="*/ 244 h 1449"/>
                <a:gd name="T76" fmla="*/ 572 w 731"/>
                <a:gd name="T77" fmla="*/ 203 h 1449"/>
                <a:gd name="T78" fmla="*/ 640 w 731"/>
                <a:gd name="T79" fmla="*/ 187 h 1449"/>
                <a:gd name="T80" fmla="*/ 667 w 731"/>
                <a:gd name="T81" fmla="*/ 183 h 1449"/>
                <a:gd name="T82" fmla="*/ 693 w 731"/>
                <a:gd name="T83" fmla="*/ 180 h 1449"/>
                <a:gd name="T84" fmla="*/ 718 w 731"/>
                <a:gd name="T85" fmla="*/ 179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31" h="1449">
                  <a:moveTo>
                    <a:pt x="731" y="179"/>
                  </a:moveTo>
                  <a:lnTo>
                    <a:pt x="731" y="0"/>
                  </a:lnTo>
                  <a:lnTo>
                    <a:pt x="713" y="0"/>
                  </a:lnTo>
                  <a:lnTo>
                    <a:pt x="694" y="1"/>
                  </a:lnTo>
                  <a:lnTo>
                    <a:pt x="676" y="2"/>
                  </a:lnTo>
                  <a:lnTo>
                    <a:pt x="657" y="3"/>
                  </a:lnTo>
                  <a:lnTo>
                    <a:pt x="639" y="6"/>
                  </a:lnTo>
                  <a:lnTo>
                    <a:pt x="619" y="8"/>
                  </a:lnTo>
                  <a:lnTo>
                    <a:pt x="601" y="10"/>
                  </a:lnTo>
                  <a:lnTo>
                    <a:pt x="583" y="14"/>
                  </a:lnTo>
                  <a:lnTo>
                    <a:pt x="519" y="29"/>
                  </a:lnTo>
                  <a:lnTo>
                    <a:pt x="459" y="50"/>
                  </a:lnTo>
                  <a:lnTo>
                    <a:pt x="402" y="75"/>
                  </a:lnTo>
                  <a:lnTo>
                    <a:pt x="348" y="105"/>
                  </a:lnTo>
                  <a:lnTo>
                    <a:pt x="296" y="139"/>
                  </a:lnTo>
                  <a:lnTo>
                    <a:pt x="248" y="179"/>
                  </a:lnTo>
                  <a:lnTo>
                    <a:pt x="204" y="220"/>
                  </a:lnTo>
                  <a:lnTo>
                    <a:pt x="163" y="265"/>
                  </a:lnTo>
                  <a:lnTo>
                    <a:pt x="127" y="315"/>
                  </a:lnTo>
                  <a:lnTo>
                    <a:pt x="94" y="365"/>
                  </a:lnTo>
                  <a:lnTo>
                    <a:pt x="67" y="420"/>
                  </a:lnTo>
                  <a:lnTo>
                    <a:pt x="44" y="476"/>
                  </a:lnTo>
                  <a:lnTo>
                    <a:pt x="25" y="535"/>
                  </a:lnTo>
                  <a:lnTo>
                    <a:pt x="12" y="595"/>
                  </a:lnTo>
                  <a:lnTo>
                    <a:pt x="3" y="656"/>
                  </a:lnTo>
                  <a:lnTo>
                    <a:pt x="0" y="718"/>
                  </a:lnTo>
                  <a:lnTo>
                    <a:pt x="0" y="755"/>
                  </a:lnTo>
                  <a:lnTo>
                    <a:pt x="2" y="791"/>
                  </a:lnTo>
                  <a:lnTo>
                    <a:pt x="7" y="828"/>
                  </a:lnTo>
                  <a:lnTo>
                    <a:pt x="14" y="865"/>
                  </a:lnTo>
                  <a:lnTo>
                    <a:pt x="30" y="929"/>
                  </a:lnTo>
                  <a:lnTo>
                    <a:pt x="51" y="990"/>
                  </a:lnTo>
                  <a:lnTo>
                    <a:pt x="76" y="1048"/>
                  </a:lnTo>
                  <a:lnTo>
                    <a:pt x="107" y="1103"/>
                  </a:lnTo>
                  <a:lnTo>
                    <a:pt x="142" y="1155"/>
                  </a:lnTo>
                  <a:lnTo>
                    <a:pt x="181" y="1204"/>
                  </a:lnTo>
                  <a:lnTo>
                    <a:pt x="224" y="1249"/>
                  </a:lnTo>
                  <a:lnTo>
                    <a:pt x="271" y="1289"/>
                  </a:lnTo>
                  <a:lnTo>
                    <a:pt x="320" y="1326"/>
                  </a:lnTo>
                  <a:lnTo>
                    <a:pt x="373" y="1358"/>
                  </a:lnTo>
                  <a:lnTo>
                    <a:pt x="427" y="1386"/>
                  </a:lnTo>
                  <a:lnTo>
                    <a:pt x="485" y="1409"/>
                  </a:lnTo>
                  <a:lnTo>
                    <a:pt x="545" y="1427"/>
                  </a:lnTo>
                  <a:lnTo>
                    <a:pt x="606" y="1440"/>
                  </a:lnTo>
                  <a:lnTo>
                    <a:pt x="668" y="1447"/>
                  </a:lnTo>
                  <a:lnTo>
                    <a:pt x="731" y="1449"/>
                  </a:lnTo>
                  <a:lnTo>
                    <a:pt x="731" y="1264"/>
                  </a:lnTo>
                  <a:lnTo>
                    <a:pt x="684" y="1261"/>
                  </a:lnTo>
                  <a:lnTo>
                    <a:pt x="638" y="1256"/>
                  </a:lnTo>
                  <a:lnTo>
                    <a:pt x="593" y="1245"/>
                  </a:lnTo>
                  <a:lnTo>
                    <a:pt x="549" y="1231"/>
                  </a:lnTo>
                  <a:lnTo>
                    <a:pt x="508" y="1214"/>
                  </a:lnTo>
                  <a:lnTo>
                    <a:pt x="466" y="1192"/>
                  </a:lnTo>
                  <a:lnTo>
                    <a:pt x="428" y="1168"/>
                  </a:lnTo>
                  <a:lnTo>
                    <a:pt x="391" y="1141"/>
                  </a:lnTo>
                  <a:lnTo>
                    <a:pt x="357" y="1110"/>
                  </a:lnTo>
                  <a:lnTo>
                    <a:pt x="325" y="1077"/>
                  </a:lnTo>
                  <a:lnTo>
                    <a:pt x="296" y="1041"/>
                  </a:lnTo>
                  <a:lnTo>
                    <a:pt x="271" y="1003"/>
                  </a:lnTo>
                  <a:lnTo>
                    <a:pt x="248" y="962"/>
                  </a:lnTo>
                  <a:lnTo>
                    <a:pt x="228" y="919"/>
                  </a:lnTo>
                  <a:lnTo>
                    <a:pt x="213" y="873"/>
                  </a:lnTo>
                  <a:lnTo>
                    <a:pt x="201" y="825"/>
                  </a:lnTo>
                  <a:lnTo>
                    <a:pt x="193" y="771"/>
                  </a:lnTo>
                  <a:lnTo>
                    <a:pt x="191" y="717"/>
                  </a:lnTo>
                  <a:lnTo>
                    <a:pt x="193" y="663"/>
                  </a:lnTo>
                  <a:lnTo>
                    <a:pt x="201" y="611"/>
                  </a:lnTo>
                  <a:lnTo>
                    <a:pt x="215" y="560"/>
                  </a:lnTo>
                  <a:lnTo>
                    <a:pt x="233" y="511"/>
                  </a:lnTo>
                  <a:lnTo>
                    <a:pt x="256" y="465"/>
                  </a:lnTo>
                  <a:lnTo>
                    <a:pt x="282" y="420"/>
                  </a:lnTo>
                  <a:lnTo>
                    <a:pt x="313" y="378"/>
                  </a:lnTo>
                  <a:lnTo>
                    <a:pt x="348" y="339"/>
                  </a:lnTo>
                  <a:lnTo>
                    <a:pt x="387" y="303"/>
                  </a:lnTo>
                  <a:lnTo>
                    <a:pt x="428" y="272"/>
                  </a:lnTo>
                  <a:lnTo>
                    <a:pt x="473" y="244"/>
                  </a:lnTo>
                  <a:lnTo>
                    <a:pt x="521" y="221"/>
                  </a:lnTo>
                  <a:lnTo>
                    <a:pt x="572" y="203"/>
                  </a:lnTo>
                  <a:lnTo>
                    <a:pt x="626" y="189"/>
                  </a:lnTo>
                  <a:lnTo>
                    <a:pt x="640" y="187"/>
                  </a:lnTo>
                  <a:lnTo>
                    <a:pt x="653" y="184"/>
                  </a:lnTo>
                  <a:lnTo>
                    <a:pt x="667" y="183"/>
                  </a:lnTo>
                  <a:lnTo>
                    <a:pt x="679" y="181"/>
                  </a:lnTo>
                  <a:lnTo>
                    <a:pt x="693" y="180"/>
                  </a:lnTo>
                  <a:lnTo>
                    <a:pt x="706" y="180"/>
                  </a:lnTo>
                  <a:lnTo>
                    <a:pt x="718" y="179"/>
                  </a:lnTo>
                  <a:lnTo>
                    <a:pt x="731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8"/>
            <p:cNvSpPr>
              <a:spLocks/>
            </p:cNvSpPr>
            <p:nvPr/>
          </p:nvSpPr>
          <p:spPr bwMode="auto">
            <a:xfrm>
              <a:off x="2838" y="1587"/>
              <a:ext cx="478" cy="410"/>
            </a:xfrm>
            <a:custGeom>
              <a:avLst/>
              <a:gdLst>
                <a:gd name="T0" fmla="*/ 217 w 955"/>
                <a:gd name="T1" fmla="*/ 693 h 820"/>
                <a:gd name="T2" fmla="*/ 530 w 955"/>
                <a:gd name="T3" fmla="*/ 213 h 820"/>
                <a:gd name="T4" fmla="*/ 108 w 955"/>
                <a:gd name="T5" fmla="*/ 302 h 820"/>
                <a:gd name="T6" fmla="*/ 0 w 955"/>
                <a:gd name="T7" fmla="*/ 153 h 820"/>
                <a:gd name="T8" fmla="*/ 779 w 955"/>
                <a:gd name="T9" fmla="*/ 0 h 820"/>
                <a:gd name="T10" fmla="*/ 955 w 955"/>
                <a:gd name="T11" fmla="*/ 729 h 820"/>
                <a:gd name="T12" fmla="*/ 769 w 955"/>
                <a:gd name="T13" fmla="*/ 692 h 820"/>
                <a:gd name="T14" fmla="*/ 674 w 955"/>
                <a:gd name="T15" fmla="*/ 302 h 820"/>
                <a:gd name="T16" fmla="*/ 347 w 955"/>
                <a:gd name="T17" fmla="*/ 820 h 820"/>
                <a:gd name="T18" fmla="*/ 274 w 955"/>
                <a:gd name="T19" fmla="*/ 689 h 820"/>
                <a:gd name="T20" fmla="*/ 217 w 955"/>
                <a:gd name="T21" fmla="*/ 693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5" h="820">
                  <a:moveTo>
                    <a:pt x="217" y="693"/>
                  </a:moveTo>
                  <a:lnTo>
                    <a:pt x="530" y="213"/>
                  </a:lnTo>
                  <a:lnTo>
                    <a:pt x="108" y="302"/>
                  </a:lnTo>
                  <a:lnTo>
                    <a:pt x="0" y="153"/>
                  </a:lnTo>
                  <a:lnTo>
                    <a:pt x="779" y="0"/>
                  </a:lnTo>
                  <a:lnTo>
                    <a:pt x="955" y="729"/>
                  </a:lnTo>
                  <a:lnTo>
                    <a:pt x="769" y="692"/>
                  </a:lnTo>
                  <a:lnTo>
                    <a:pt x="674" y="302"/>
                  </a:lnTo>
                  <a:lnTo>
                    <a:pt x="347" y="820"/>
                  </a:lnTo>
                  <a:lnTo>
                    <a:pt x="274" y="689"/>
                  </a:lnTo>
                  <a:lnTo>
                    <a:pt x="217" y="6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41"/>
          <p:cNvGrpSpPr>
            <a:grpSpLocks noChangeAspect="1"/>
          </p:cNvGrpSpPr>
          <p:nvPr/>
        </p:nvGrpSpPr>
        <p:grpSpPr bwMode="auto">
          <a:xfrm>
            <a:off x="4096185" y="4018282"/>
            <a:ext cx="844812" cy="1347232"/>
            <a:chOff x="2561" y="1651"/>
            <a:chExt cx="681" cy="1086"/>
          </a:xfr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9469" name="Freeform 63"/>
            <p:cNvSpPr>
              <a:spLocks/>
            </p:cNvSpPr>
            <p:nvPr/>
          </p:nvSpPr>
          <p:spPr bwMode="auto">
            <a:xfrm>
              <a:off x="2906" y="1651"/>
              <a:ext cx="336" cy="683"/>
            </a:xfrm>
            <a:custGeom>
              <a:avLst/>
              <a:gdLst>
                <a:gd name="T0" fmla="*/ 0 w 672"/>
                <a:gd name="T1" fmla="*/ 1365 h 1365"/>
                <a:gd name="T2" fmla="*/ 30 w 672"/>
                <a:gd name="T3" fmla="*/ 1364 h 1365"/>
                <a:gd name="T4" fmla="*/ 60 w 672"/>
                <a:gd name="T5" fmla="*/ 1362 h 1365"/>
                <a:gd name="T6" fmla="*/ 92 w 672"/>
                <a:gd name="T7" fmla="*/ 1358 h 1365"/>
                <a:gd name="T8" fmla="*/ 123 w 672"/>
                <a:gd name="T9" fmla="*/ 1352 h 1365"/>
                <a:gd name="T10" fmla="*/ 233 w 672"/>
                <a:gd name="T11" fmla="*/ 1320 h 1365"/>
                <a:gd name="T12" fmla="*/ 335 w 672"/>
                <a:gd name="T13" fmla="*/ 1272 h 1365"/>
                <a:gd name="T14" fmla="*/ 426 w 672"/>
                <a:gd name="T15" fmla="*/ 1207 h 1365"/>
                <a:gd name="T16" fmla="*/ 504 w 672"/>
                <a:gd name="T17" fmla="*/ 1131 h 1365"/>
                <a:gd name="T18" fmla="*/ 569 w 672"/>
                <a:gd name="T19" fmla="*/ 1042 h 1365"/>
                <a:gd name="T20" fmla="*/ 620 w 672"/>
                <a:gd name="T21" fmla="*/ 945 h 1365"/>
                <a:gd name="T22" fmla="*/ 653 w 672"/>
                <a:gd name="T23" fmla="*/ 840 h 1365"/>
                <a:gd name="T24" fmla="*/ 671 w 672"/>
                <a:gd name="T25" fmla="*/ 730 h 1365"/>
                <a:gd name="T26" fmla="*/ 671 w 672"/>
                <a:gd name="T27" fmla="*/ 641 h 1365"/>
                <a:gd name="T28" fmla="*/ 659 w 672"/>
                <a:gd name="T29" fmla="*/ 551 h 1365"/>
                <a:gd name="T30" fmla="*/ 626 w 672"/>
                <a:gd name="T31" fmla="*/ 436 h 1365"/>
                <a:gd name="T32" fmla="*/ 574 w 672"/>
                <a:gd name="T33" fmla="*/ 330 h 1365"/>
                <a:gd name="T34" fmla="*/ 506 w 672"/>
                <a:gd name="T35" fmla="*/ 236 h 1365"/>
                <a:gd name="T36" fmla="*/ 424 w 672"/>
                <a:gd name="T37" fmla="*/ 157 h 1365"/>
                <a:gd name="T38" fmla="*/ 330 w 672"/>
                <a:gd name="T39" fmla="*/ 91 h 1365"/>
                <a:gd name="T40" fmla="*/ 227 w 672"/>
                <a:gd name="T41" fmla="*/ 43 h 1365"/>
                <a:gd name="T42" fmla="*/ 116 w 672"/>
                <a:gd name="T43" fmla="*/ 12 h 1365"/>
                <a:gd name="T44" fmla="*/ 0 w 672"/>
                <a:gd name="T45" fmla="*/ 0 h 1365"/>
                <a:gd name="T46" fmla="*/ 44 w 672"/>
                <a:gd name="T47" fmla="*/ 170 h 1365"/>
                <a:gd name="T48" fmla="*/ 131 w 672"/>
                <a:gd name="T49" fmla="*/ 184 h 1365"/>
                <a:gd name="T50" fmla="*/ 212 w 672"/>
                <a:gd name="T51" fmla="*/ 214 h 1365"/>
                <a:gd name="T52" fmla="*/ 288 w 672"/>
                <a:gd name="T53" fmla="*/ 256 h 1365"/>
                <a:gd name="T54" fmla="*/ 355 w 672"/>
                <a:gd name="T55" fmla="*/ 311 h 1365"/>
                <a:gd name="T56" fmla="*/ 411 w 672"/>
                <a:gd name="T57" fmla="*/ 376 h 1365"/>
                <a:gd name="T58" fmla="*/ 457 w 672"/>
                <a:gd name="T59" fmla="*/ 452 h 1365"/>
                <a:gd name="T60" fmla="*/ 489 w 672"/>
                <a:gd name="T61" fmla="*/ 535 h 1365"/>
                <a:gd name="T62" fmla="*/ 508 w 672"/>
                <a:gd name="T63" fmla="*/ 632 h 1365"/>
                <a:gd name="T64" fmla="*/ 508 w 672"/>
                <a:gd name="T65" fmla="*/ 733 h 1365"/>
                <a:gd name="T66" fmla="*/ 487 w 672"/>
                <a:gd name="T67" fmla="*/ 831 h 1365"/>
                <a:gd name="T68" fmla="*/ 449 w 672"/>
                <a:gd name="T69" fmla="*/ 921 h 1365"/>
                <a:gd name="T70" fmla="*/ 395 w 672"/>
                <a:gd name="T71" fmla="*/ 1003 h 1365"/>
                <a:gd name="T72" fmla="*/ 326 w 672"/>
                <a:gd name="T73" fmla="*/ 1073 h 1365"/>
                <a:gd name="T74" fmla="*/ 243 w 672"/>
                <a:gd name="T75" fmla="*/ 1129 h 1365"/>
                <a:gd name="T76" fmla="*/ 149 w 672"/>
                <a:gd name="T77" fmla="*/ 1168 h 1365"/>
                <a:gd name="T78" fmla="*/ 86 w 672"/>
                <a:gd name="T79" fmla="*/ 1183 h 1365"/>
                <a:gd name="T80" fmla="*/ 62 w 672"/>
                <a:gd name="T81" fmla="*/ 1186 h 1365"/>
                <a:gd name="T82" fmla="*/ 37 w 672"/>
                <a:gd name="T83" fmla="*/ 1189 h 1365"/>
                <a:gd name="T84" fmla="*/ 13 w 672"/>
                <a:gd name="T85" fmla="*/ 1190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2" h="1365">
                  <a:moveTo>
                    <a:pt x="0" y="1190"/>
                  </a:moveTo>
                  <a:lnTo>
                    <a:pt x="0" y="1365"/>
                  </a:lnTo>
                  <a:lnTo>
                    <a:pt x="15" y="1365"/>
                  </a:lnTo>
                  <a:lnTo>
                    <a:pt x="30" y="1364"/>
                  </a:lnTo>
                  <a:lnTo>
                    <a:pt x="45" y="1363"/>
                  </a:lnTo>
                  <a:lnTo>
                    <a:pt x="60" y="1362"/>
                  </a:lnTo>
                  <a:lnTo>
                    <a:pt x="77" y="1360"/>
                  </a:lnTo>
                  <a:lnTo>
                    <a:pt x="92" y="1358"/>
                  </a:lnTo>
                  <a:lnTo>
                    <a:pt x="108" y="1355"/>
                  </a:lnTo>
                  <a:lnTo>
                    <a:pt x="123" y="1352"/>
                  </a:lnTo>
                  <a:lnTo>
                    <a:pt x="179" y="1338"/>
                  </a:lnTo>
                  <a:lnTo>
                    <a:pt x="233" y="1320"/>
                  </a:lnTo>
                  <a:lnTo>
                    <a:pt x="285" y="1298"/>
                  </a:lnTo>
                  <a:lnTo>
                    <a:pt x="335" y="1272"/>
                  </a:lnTo>
                  <a:lnTo>
                    <a:pt x="382" y="1242"/>
                  </a:lnTo>
                  <a:lnTo>
                    <a:pt x="426" y="1207"/>
                  </a:lnTo>
                  <a:lnTo>
                    <a:pt x="466" y="1170"/>
                  </a:lnTo>
                  <a:lnTo>
                    <a:pt x="504" y="1131"/>
                  </a:lnTo>
                  <a:lnTo>
                    <a:pt x="539" y="1087"/>
                  </a:lnTo>
                  <a:lnTo>
                    <a:pt x="569" y="1042"/>
                  </a:lnTo>
                  <a:lnTo>
                    <a:pt x="597" y="995"/>
                  </a:lnTo>
                  <a:lnTo>
                    <a:pt x="620" y="945"/>
                  </a:lnTo>
                  <a:lnTo>
                    <a:pt x="638" y="893"/>
                  </a:lnTo>
                  <a:lnTo>
                    <a:pt x="653" y="840"/>
                  </a:lnTo>
                  <a:lnTo>
                    <a:pt x="665" y="785"/>
                  </a:lnTo>
                  <a:lnTo>
                    <a:pt x="671" y="730"/>
                  </a:lnTo>
                  <a:lnTo>
                    <a:pt x="672" y="686"/>
                  </a:lnTo>
                  <a:lnTo>
                    <a:pt x="671" y="641"/>
                  </a:lnTo>
                  <a:lnTo>
                    <a:pt x="666" y="596"/>
                  </a:lnTo>
                  <a:lnTo>
                    <a:pt x="659" y="551"/>
                  </a:lnTo>
                  <a:lnTo>
                    <a:pt x="645" y="492"/>
                  </a:lnTo>
                  <a:lnTo>
                    <a:pt x="626" y="436"/>
                  </a:lnTo>
                  <a:lnTo>
                    <a:pt x="601" y="382"/>
                  </a:lnTo>
                  <a:lnTo>
                    <a:pt x="574" y="330"/>
                  </a:lnTo>
                  <a:lnTo>
                    <a:pt x="541" y="281"/>
                  </a:lnTo>
                  <a:lnTo>
                    <a:pt x="506" y="236"/>
                  </a:lnTo>
                  <a:lnTo>
                    <a:pt x="466" y="195"/>
                  </a:lnTo>
                  <a:lnTo>
                    <a:pt x="424" y="157"/>
                  </a:lnTo>
                  <a:lnTo>
                    <a:pt x="378" y="122"/>
                  </a:lnTo>
                  <a:lnTo>
                    <a:pt x="330" y="91"/>
                  </a:lnTo>
                  <a:lnTo>
                    <a:pt x="280" y="65"/>
                  </a:lnTo>
                  <a:lnTo>
                    <a:pt x="227" y="43"/>
                  </a:lnTo>
                  <a:lnTo>
                    <a:pt x="172" y="25"/>
                  </a:lnTo>
                  <a:lnTo>
                    <a:pt x="116" y="12"/>
                  </a:lnTo>
                  <a:lnTo>
                    <a:pt x="59" y="3"/>
                  </a:lnTo>
                  <a:lnTo>
                    <a:pt x="0" y="0"/>
                  </a:lnTo>
                  <a:lnTo>
                    <a:pt x="0" y="167"/>
                  </a:lnTo>
                  <a:lnTo>
                    <a:pt x="44" y="170"/>
                  </a:lnTo>
                  <a:lnTo>
                    <a:pt x="88" y="175"/>
                  </a:lnTo>
                  <a:lnTo>
                    <a:pt x="131" y="184"/>
                  </a:lnTo>
                  <a:lnTo>
                    <a:pt x="172" y="197"/>
                  </a:lnTo>
                  <a:lnTo>
                    <a:pt x="212" y="214"/>
                  </a:lnTo>
                  <a:lnTo>
                    <a:pt x="251" y="234"/>
                  </a:lnTo>
                  <a:lnTo>
                    <a:pt x="288" y="256"/>
                  </a:lnTo>
                  <a:lnTo>
                    <a:pt x="322" y="282"/>
                  </a:lnTo>
                  <a:lnTo>
                    <a:pt x="355" y="311"/>
                  </a:lnTo>
                  <a:lnTo>
                    <a:pt x="385" y="342"/>
                  </a:lnTo>
                  <a:lnTo>
                    <a:pt x="411" y="376"/>
                  </a:lnTo>
                  <a:lnTo>
                    <a:pt x="435" y="413"/>
                  </a:lnTo>
                  <a:lnTo>
                    <a:pt x="457" y="452"/>
                  </a:lnTo>
                  <a:lnTo>
                    <a:pt x="476" y="492"/>
                  </a:lnTo>
                  <a:lnTo>
                    <a:pt x="489" y="535"/>
                  </a:lnTo>
                  <a:lnTo>
                    <a:pt x="501" y="580"/>
                  </a:lnTo>
                  <a:lnTo>
                    <a:pt x="508" y="632"/>
                  </a:lnTo>
                  <a:lnTo>
                    <a:pt x="510" y="683"/>
                  </a:lnTo>
                  <a:lnTo>
                    <a:pt x="508" y="733"/>
                  </a:lnTo>
                  <a:lnTo>
                    <a:pt x="500" y="783"/>
                  </a:lnTo>
                  <a:lnTo>
                    <a:pt x="487" y="831"/>
                  </a:lnTo>
                  <a:lnTo>
                    <a:pt x="471" y="877"/>
                  </a:lnTo>
                  <a:lnTo>
                    <a:pt x="449" y="921"/>
                  </a:lnTo>
                  <a:lnTo>
                    <a:pt x="424" y="964"/>
                  </a:lnTo>
                  <a:lnTo>
                    <a:pt x="395" y="1003"/>
                  </a:lnTo>
                  <a:lnTo>
                    <a:pt x="361" y="1040"/>
                  </a:lnTo>
                  <a:lnTo>
                    <a:pt x="326" y="1073"/>
                  </a:lnTo>
                  <a:lnTo>
                    <a:pt x="285" y="1103"/>
                  </a:lnTo>
                  <a:lnTo>
                    <a:pt x="243" y="1129"/>
                  </a:lnTo>
                  <a:lnTo>
                    <a:pt x="198" y="1151"/>
                  </a:lnTo>
                  <a:lnTo>
                    <a:pt x="149" y="1168"/>
                  </a:lnTo>
                  <a:lnTo>
                    <a:pt x="99" y="1181"/>
                  </a:lnTo>
                  <a:lnTo>
                    <a:pt x="86" y="1183"/>
                  </a:lnTo>
                  <a:lnTo>
                    <a:pt x="73" y="1185"/>
                  </a:lnTo>
                  <a:lnTo>
                    <a:pt x="62" y="1186"/>
                  </a:lnTo>
                  <a:lnTo>
                    <a:pt x="49" y="1187"/>
                  </a:lnTo>
                  <a:lnTo>
                    <a:pt x="37" y="1189"/>
                  </a:lnTo>
                  <a:lnTo>
                    <a:pt x="25" y="1190"/>
                  </a:lnTo>
                  <a:lnTo>
                    <a:pt x="13" y="1190"/>
                  </a:lnTo>
                  <a:lnTo>
                    <a:pt x="0" y="11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0" name="Freeform 64"/>
            <p:cNvSpPr>
              <a:spLocks/>
            </p:cNvSpPr>
            <p:nvPr/>
          </p:nvSpPr>
          <p:spPr bwMode="auto">
            <a:xfrm>
              <a:off x="2561" y="1651"/>
              <a:ext cx="345" cy="683"/>
            </a:xfrm>
            <a:custGeom>
              <a:avLst/>
              <a:gdLst>
                <a:gd name="T0" fmla="*/ 690 w 690"/>
                <a:gd name="T1" fmla="*/ 0 h 1365"/>
                <a:gd name="T2" fmla="*/ 656 w 690"/>
                <a:gd name="T3" fmla="*/ 0 h 1365"/>
                <a:gd name="T4" fmla="*/ 620 w 690"/>
                <a:gd name="T5" fmla="*/ 2 h 1365"/>
                <a:gd name="T6" fmla="*/ 584 w 690"/>
                <a:gd name="T7" fmla="*/ 7 h 1365"/>
                <a:gd name="T8" fmla="*/ 549 w 690"/>
                <a:gd name="T9" fmla="*/ 13 h 1365"/>
                <a:gd name="T10" fmla="*/ 433 w 690"/>
                <a:gd name="T11" fmla="*/ 46 h 1365"/>
                <a:gd name="T12" fmla="*/ 327 w 690"/>
                <a:gd name="T13" fmla="*/ 99 h 1365"/>
                <a:gd name="T14" fmla="*/ 234 w 690"/>
                <a:gd name="T15" fmla="*/ 167 h 1365"/>
                <a:gd name="T16" fmla="*/ 154 w 690"/>
                <a:gd name="T17" fmla="*/ 249 h 1365"/>
                <a:gd name="T18" fmla="*/ 90 w 690"/>
                <a:gd name="T19" fmla="*/ 344 h 1365"/>
                <a:gd name="T20" fmla="*/ 41 w 690"/>
                <a:gd name="T21" fmla="*/ 448 h 1365"/>
                <a:gd name="T22" fmla="*/ 11 w 690"/>
                <a:gd name="T23" fmla="*/ 560 h 1365"/>
                <a:gd name="T24" fmla="*/ 0 w 690"/>
                <a:gd name="T25" fmla="*/ 677 h 1365"/>
                <a:gd name="T26" fmla="*/ 2 w 690"/>
                <a:gd name="T27" fmla="*/ 746 h 1365"/>
                <a:gd name="T28" fmla="*/ 12 w 690"/>
                <a:gd name="T29" fmla="*/ 815 h 1365"/>
                <a:gd name="T30" fmla="*/ 47 w 690"/>
                <a:gd name="T31" fmla="*/ 933 h 1365"/>
                <a:gd name="T32" fmla="*/ 100 w 690"/>
                <a:gd name="T33" fmla="*/ 1039 h 1365"/>
                <a:gd name="T34" fmla="*/ 170 w 690"/>
                <a:gd name="T35" fmla="*/ 1133 h 1365"/>
                <a:gd name="T36" fmla="*/ 255 w 690"/>
                <a:gd name="T37" fmla="*/ 1214 h 1365"/>
                <a:gd name="T38" fmla="*/ 351 w 690"/>
                <a:gd name="T39" fmla="*/ 1279 h 1365"/>
                <a:gd name="T40" fmla="*/ 458 w 690"/>
                <a:gd name="T41" fmla="*/ 1327 h 1365"/>
                <a:gd name="T42" fmla="*/ 572 w 690"/>
                <a:gd name="T43" fmla="*/ 1356 h 1365"/>
                <a:gd name="T44" fmla="*/ 690 w 690"/>
                <a:gd name="T45" fmla="*/ 1365 h 1365"/>
                <a:gd name="T46" fmla="*/ 645 w 690"/>
                <a:gd name="T47" fmla="*/ 1187 h 1365"/>
                <a:gd name="T48" fmla="*/ 560 w 690"/>
                <a:gd name="T49" fmla="*/ 1172 h 1365"/>
                <a:gd name="T50" fmla="*/ 478 w 690"/>
                <a:gd name="T51" fmla="*/ 1144 h 1365"/>
                <a:gd name="T52" fmla="*/ 403 w 690"/>
                <a:gd name="T53" fmla="*/ 1101 h 1365"/>
                <a:gd name="T54" fmla="*/ 336 w 690"/>
                <a:gd name="T55" fmla="*/ 1047 h 1365"/>
                <a:gd name="T56" fmla="*/ 279 w 690"/>
                <a:gd name="T57" fmla="*/ 981 h 1365"/>
                <a:gd name="T58" fmla="*/ 233 w 690"/>
                <a:gd name="T59" fmla="*/ 906 h 1365"/>
                <a:gd name="T60" fmla="*/ 200 w 690"/>
                <a:gd name="T61" fmla="*/ 823 h 1365"/>
                <a:gd name="T62" fmla="*/ 182 w 690"/>
                <a:gd name="T63" fmla="*/ 726 h 1365"/>
                <a:gd name="T64" fmla="*/ 182 w 690"/>
                <a:gd name="T65" fmla="*/ 625 h 1365"/>
                <a:gd name="T66" fmla="*/ 203 w 690"/>
                <a:gd name="T67" fmla="*/ 527 h 1365"/>
                <a:gd name="T68" fmla="*/ 241 w 690"/>
                <a:gd name="T69" fmla="*/ 437 h 1365"/>
                <a:gd name="T70" fmla="*/ 295 w 690"/>
                <a:gd name="T71" fmla="*/ 355 h 1365"/>
                <a:gd name="T72" fmla="*/ 364 w 690"/>
                <a:gd name="T73" fmla="*/ 285 h 1365"/>
                <a:gd name="T74" fmla="*/ 447 w 690"/>
                <a:gd name="T75" fmla="*/ 228 h 1365"/>
                <a:gd name="T76" fmla="*/ 541 w 690"/>
                <a:gd name="T77" fmla="*/ 189 h 1365"/>
                <a:gd name="T78" fmla="*/ 604 w 690"/>
                <a:gd name="T79" fmla="*/ 174 h 1365"/>
                <a:gd name="T80" fmla="*/ 629 w 690"/>
                <a:gd name="T81" fmla="*/ 171 h 1365"/>
                <a:gd name="T82" fmla="*/ 654 w 690"/>
                <a:gd name="T83" fmla="*/ 168 h 1365"/>
                <a:gd name="T84" fmla="*/ 678 w 690"/>
                <a:gd name="T85" fmla="*/ 167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0" h="1365">
                  <a:moveTo>
                    <a:pt x="690" y="167"/>
                  </a:moveTo>
                  <a:lnTo>
                    <a:pt x="690" y="0"/>
                  </a:lnTo>
                  <a:lnTo>
                    <a:pt x="673" y="0"/>
                  </a:lnTo>
                  <a:lnTo>
                    <a:pt x="656" y="0"/>
                  </a:lnTo>
                  <a:lnTo>
                    <a:pt x="637" y="1"/>
                  </a:lnTo>
                  <a:lnTo>
                    <a:pt x="620" y="2"/>
                  </a:lnTo>
                  <a:lnTo>
                    <a:pt x="602" y="5"/>
                  </a:lnTo>
                  <a:lnTo>
                    <a:pt x="584" y="7"/>
                  </a:lnTo>
                  <a:lnTo>
                    <a:pt x="566" y="9"/>
                  </a:lnTo>
                  <a:lnTo>
                    <a:pt x="549" y="13"/>
                  </a:lnTo>
                  <a:lnTo>
                    <a:pt x="490" y="28"/>
                  </a:lnTo>
                  <a:lnTo>
                    <a:pt x="433" y="46"/>
                  </a:lnTo>
                  <a:lnTo>
                    <a:pt x="379" y="70"/>
                  </a:lnTo>
                  <a:lnTo>
                    <a:pt x="327" y="99"/>
                  </a:lnTo>
                  <a:lnTo>
                    <a:pt x="279" y="131"/>
                  </a:lnTo>
                  <a:lnTo>
                    <a:pt x="234" y="167"/>
                  </a:lnTo>
                  <a:lnTo>
                    <a:pt x="192" y="206"/>
                  </a:lnTo>
                  <a:lnTo>
                    <a:pt x="154" y="249"/>
                  </a:lnTo>
                  <a:lnTo>
                    <a:pt x="120" y="295"/>
                  </a:lnTo>
                  <a:lnTo>
                    <a:pt x="90" y="344"/>
                  </a:lnTo>
                  <a:lnTo>
                    <a:pt x="63" y="395"/>
                  </a:lnTo>
                  <a:lnTo>
                    <a:pt x="41" y="448"/>
                  </a:lnTo>
                  <a:lnTo>
                    <a:pt x="24" y="503"/>
                  </a:lnTo>
                  <a:lnTo>
                    <a:pt x="11" y="560"/>
                  </a:lnTo>
                  <a:lnTo>
                    <a:pt x="3" y="618"/>
                  </a:lnTo>
                  <a:lnTo>
                    <a:pt x="0" y="677"/>
                  </a:lnTo>
                  <a:lnTo>
                    <a:pt x="0" y="711"/>
                  </a:lnTo>
                  <a:lnTo>
                    <a:pt x="2" y="746"/>
                  </a:lnTo>
                  <a:lnTo>
                    <a:pt x="7" y="781"/>
                  </a:lnTo>
                  <a:lnTo>
                    <a:pt x="12" y="815"/>
                  </a:lnTo>
                  <a:lnTo>
                    <a:pt x="27" y="875"/>
                  </a:lnTo>
                  <a:lnTo>
                    <a:pt x="47" y="933"/>
                  </a:lnTo>
                  <a:lnTo>
                    <a:pt x="71" y="987"/>
                  </a:lnTo>
                  <a:lnTo>
                    <a:pt x="100" y="1039"/>
                  </a:lnTo>
                  <a:lnTo>
                    <a:pt x="133" y="1088"/>
                  </a:lnTo>
                  <a:lnTo>
                    <a:pt x="170" y="1133"/>
                  </a:lnTo>
                  <a:lnTo>
                    <a:pt x="211" y="1176"/>
                  </a:lnTo>
                  <a:lnTo>
                    <a:pt x="255" y="1214"/>
                  </a:lnTo>
                  <a:lnTo>
                    <a:pt x="302" y="1249"/>
                  </a:lnTo>
                  <a:lnTo>
                    <a:pt x="351" y="1279"/>
                  </a:lnTo>
                  <a:lnTo>
                    <a:pt x="403" y="1305"/>
                  </a:lnTo>
                  <a:lnTo>
                    <a:pt x="458" y="1327"/>
                  </a:lnTo>
                  <a:lnTo>
                    <a:pt x="514" y="1344"/>
                  </a:lnTo>
                  <a:lnTo>
                    <a:pt x="572" y="1356"/>
                  </a:lnTo>
                  <a:lnTo>
                    <a:pt x="631" y="1363"/>
                  </a:lnTo>
                  <a:lnTo>
                    <a:pt x="690" y="1365"/>
                  </a:lnTo>
                  <a:lnTo>
                    <a:pt x="690" y="1190"/>
                  </a:lnTo>
                  <a:lnTo>
                    <a:pt x="645" y="1187"/>
                  </a:lnTo>
                  <a:lnTo>
                    <a:pt x="603" y="1182"/>
                  </a:lnTo>
                  <a:lnTo>
                    <a:pt x="560" y="1172"/>
                  </a:lnTo>
                  <a:lnTo>
                    <a:pt x="519" y="1160"/>
                  </a:lnTo>
                  <a:lnTo>
                    <a:pt x="478" y="1144"/>
                  </a:lnTo>
                  <a:lnTo>
                    <a:pt x="439" y="1124"/>
                  </a:lnTo>
                  <a:lnTo>
                    <a:pt x="403" y="1101"/>
                  </a:lnTo>
                  <a:lnTo>
                    <a:pt x="369" y="1076"/>
                  </a:lnTo>
                  <a:lnTo>
                    <a:pt x="336" y="1047"/>
                  </a:lnTo>
                  <a:lnTo>
                    <a:pt x="306" y="1016"/>
                  </a:lnTo>
                  <a:lnTo>
                    <a:pt x="279" y="981"/>
                  </a:lnTo>
                  <a:lnTo>
                    <a:pt x="255" y="945"/>
                  </a:lnTo>
                  <a:lnTo>
                    <a:pt x="233" y="906"/>
                  </a:lnTo>
                  <a:lnTo>
                    <a:pt x="214" y="866"/>
                  </a:lnTo>
                  <a:lnTo>
                    <a:pt x="200" y="823"/>
                  </a:lnTo>
                  <a:lnTo>
                    <a:pt x="189" y="778"/>
                  </a:lnTo>
                  <a:lnTo>
                    <a:pt x="182" y="726"/>
                  </a:lnTo>
                  <a:lnTo>
                    <a:pt x="180" y="676"/>
                  </a:lnTo>
                  <a:lnTo>
                    <a:pt x="182" y="625"/>
                  </a:lnTo>
                  <a:lnTo>
                    <a:pt x="190" y="575"/>
                  </a:lnTo>
                  <a:lnTo>
                    <a:pt x="203" y="527"/>
                  </a:lnTo>
                  <a:lnTo>
                    <a:pt x="219" y="481"/>
                  </a:lnTo>
                  <a:lnTo>
                    <a:pt x="241" y="437"/>
                  </a:lnTo>
                  <a:lnTo>
                    <a:pt x="266" y="394"/>
                  </a:lnTo>
                  <a:lnTo>
                    <a:pt x="295" y="355"/>
                  </a:lnTo>
                  <a:lnTo>
                    <a:pt x="328" y="318"/>
                  </a:lnTo>
                  <a:lnTo>
                    <a:pt x="364" y="285"/>
                  </a:lnTo>
                  <a:lnTo>
                    <a:pt x="404" y="255"/>
                  </a:lnTo>
                  <a:lnTo>
                    <a:pt x="447" y="228"/>
                  </a:lnTo>
                  <a:lnTo>
                    <a:pt x="492" y="206"/>
                  </a:lnTo>
                  <a:lnTo>
                    <a:pt x="541" y="189"/>
                  </a:lnTo>
                  <a:lnTo>
                    <a:pt x="591" y="176"/>
                  </a:lnTo>
                  <a:lnTo>
                    <a:pt x="604" y="174"/>
                  </a:lnTo>
                  <a:lnTo>
                    <a:pt x="617" y="173"/>
                  </a:lnTo>
                  <a:lnTo>
                    <a:pt x="629" y="171"/>
                  </a:lnTo>
                  <a:lnTo>
                    <a:pt x="641" y="170"/>
                  </a:lnTo>
                  <a:lnTo>
                    <a:pt x="654" y="168"/>
                  </a:lnTo>
                  <a:lnTo>
                    <a:pt x="666" y="168"/>
                  </a:lnTo>
                  <a:lnTo>
                    <a:pt x="678" y="167"/>
                  </a:lnTo>
                  <a:lnTo>
                    <a:pt x="690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1" name="Rectangle 65"/>
            <p:cNvSpPr>
              <a:spLocks noChangeArrowheads="1"/>
            </p:cNvSpPr>
            <p:nvPr/>
          </p:nvSpPr>
          <p:spPr bwMode="auto">
            <a:xfrm>
              <a:off x="2848" y="2294"/>
              <a:ext cx="106" cy="4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2" name="Rectangle 66"/>
            <p:cNvSpPr>
              <a:spLocks noChangeArrowheads="1"/>
            </p:cNvSpPr>
            <p:nvPr/>
          </p:nvSpPr>
          <p:spPr bwMode="auto">
            <a:xfrm>
              <a:off x="2662" y="2547"/>
              <a:ext cx="482" cy="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9474" name="Straight Connector 19473"/>
          <p:cNvCxnSpPr/>
          <p:nvPr/>
        </p:nvCxnSpPr>
        <p:spPr>
          <a:xfrm>
            <a:off x="1174588" y="4186312"/>
            <a:ext cx="2635412" cy="10161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1174588" y="4186312"/>
            <a:ext cx="2635412" cy="10161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61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7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5" grpId="0"/>
      <p:bldP spid="5" grpId="1"/>
      <p:bldP spid="5" grpId="2"/>
      <p:bldP spid="8" grpId="0"/>
      <p:bldP spid="8" grpId="1"/>
      <p:bldP spid="8" grpId="2"/>
      <p:bldP spid="9" grpId="0"/>
      <p:bldP spid="9" grpId="1"/>
      <p:bldP spid="9" grpId="2"/>
      <p:bldP spid="11" grpId="0"/>
      <p:bldP spid="11" grpId="1"/>
      <p:bldP spid="11" grpId="2"/>
      <p:bldP spid="12" grpId="0"/>
      <p:bldP spid="12" grpId="1"/>
      <p:bldP spid="12" grpId="2"/>
      <p:bldP spid="12" grpId="3"/>
      <p:bldP spid="12" grpId="4"/>
      <p:bldP spid="13" grpId="0"/>
      <p:bldP spid="13" grpId="1"/>
      <p:bldP spid="13" grpId="2"/>
      <p:bldP spid="14" grpId="0"/>
      <p:bldP spid="14" grpId="1"/>
      <p:bldP spid="14" grpId="2"/>
      <p:bldP spid="14" grpId="3"/>
      <p:bldP spid="14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4" name="TextBox 3"/>
          <p:cNvSpPr txBox="1"/>
          <p:nvPr/>
        </p:nvSpPr>
        <p:spPr>
          <a:xfrm>
            <a:off x="457200" y="5755220"/>
            <a:ext cx="6210300" cy="110799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Wicca</a:t>
            </a:r>
            <a:endParaRPr lang="en-US" sz="66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32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10" name="TextBox 9"/>
          <p:cNvSpPr txBox="1"/>
          <p:nvPr/>
        </p:nvSpPr>
        <p:spPr>
          <a:xfrm>
            <a:off x="457200" y="5755220"/>
            <a:ext cx="6210300" cy="110799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Wicca</a:t>
            </a:r>
            <a:endParaRPr lang="en-US" sz="66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pic>
        <p:nvPicPr>
          <p:cNvPr id="2052" name="Picture 4" descr="http://upload.wikimedia.org/wikipedia/en/9/98/Gerald_Gardner%2C_Wit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2748">
            <a:off x="3206479" y="923621"/>
            <a:ext cx="3712306" cy="4918807"/>
          </a:xfrm>
          <a:prstGeom prst="rect">
            <a:avLst/>
          </a:prstGeom>
          <a:noFill/>
          <a:effectLst>
            <a:outerShdw blurRad="127000" dist="279400" dir="7800000" algn="t" rotWithShape="0">
              <a:schemeClr val="bg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 h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88932" y="4730044"/>
            <a:ext cx="4199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Gerald Gardner</a:t>
            </a:r>
          </a:p>
          <a:p>
            <a:pPr algn="ctr"/>
            <a:r>
              <a:rPr lang="en-US" sz="3600" dirty="0" smtClean="0"/>
              <a:t>1884-1964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9465" y="660398"/>
            <a:ext cx="4199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“Father of Wicca”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108" y="1896531"/>
            <a:ext cx="41994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Influenced by Rosicrucianism and Aleister Crowley</a:t>
            </a:r>
          </a:p>
        </p:txBody>
      </p:sp>
    </p:spTree>
    <p:extLst>
      <p:ext uri="{BB962C8B-B14F-4D97-AF65-F5344CB8AC3E}">
        <p14:creationId xmlns:p14="http://schemas.microsoft.com/office/powerpoint/2010/main" val="81210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29 -0.01181 L 0.15191 -0.05324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1" y="-208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38" y="5691955"/>
            <a:ext cx="861926" cy="1091045"/>
          </a:xfrm>
          <a:prstGeom prst="rect">
            <a:avLst/>
          </a:prstGeom>
          <a:effectLst/>
        </p:spPr>
      </p:pic>
      <p:sp>
        <p:nvSpPr>
          <p:cNvPr id="10" name="TextBox 9"/>
          <p:cNvSpPr txBox="1"/>
          <p:nvPr/>
        </p:nvSpPr>
        <p:spPr>
          <a:xfrm>
            <a:off x="457200" y="5755220"/>
            <a:ext cx="6210300" cy="110799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101600" contourW="12700" prstMaterial="translucentPowder">
              <a:bevelT w="336550" h="3048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he bondage of 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lumMod val="50000"/>
                      <a:alpha val="56000"/>
                    </a:schemeClr>
                  </a:glow>
                </a:effectLst>
                <a:latin typeface="Aaron" panose="02020900000000000000" pitchFamily="18" charset="0"/>
              </a:rPr>
              <a:t>Wicca</a:t>
            </a:r>
            <a:endParaRPr lang="en-US" sz="6600" dirty="0"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lumMod val="50000"/>
                    <a:alpha val="56000"/>
                  </a:schemeClr>
                </a:glow>
              </a:effectLst>
              <a:latin typeface="Aaron" panose="02020900000000000000" pitchFamily="18" charset="0"/>
            </a:endParaRPr>
          </a:p>
        </p:txBody>
      </p:sp>
      <p:pic>
        <p:nvPicPr>
          <p:cNvPr id="3074" name="Picture 2" descr="http://upload.wikimedia.org/wikipedia/commons/thumb/1/11/Rose_Cross_Lamen.svg/791px-Rose_Cross_Lamen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600">
            <a:off x="4224185" y="1152365"/>
            <a:ext cx="3195268" cy="4172835"/>
          </a:xfrm>
          <a:prstGeom prst="rect">
            <a:avLst/>
          </a:prstGeom>
          <a:solidFill>
            <a:schemeClr val="bg1"/>
          </a:solidFill>
          <a:effectLst>
            <a:outerShdw blurRad="127000" dist="254000" dir="2700000" algn="tl" rotWithShape="0">
              <a:schemeClr val="bg1">
                <a:alpha val="3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 h="190500"/>
          </a:sp3d>
        </p:spPr>
      </p:pic>
      <p:sp>
        <p:nvSpPr>
          <p:cNvPr id="4" name="TextBox 3"/>
          <p:cNvSpPr txBox="1"/>
          <p:nvPr/>
        </p:nvSpPr>
        <p:spPr>
          <a:xfrm>
            <a:off x="4982916" y="4953227"/>
            <a:ext cx="379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“Rosy Cross”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666044"/>
            <a:ext cx="4679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Beginnings in early 17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century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2843" y="1845739"/>
            <a:ext cx="46792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Influenced by Sufism (a form of existential Islam) and/or Zoroastrianism </a:t>
            </a:r>
          </a:p>
        </p:txBody>
      </p:sp>
    </p:spTree>
    <p:extLst>
      <p:ext uri="{BB962C8B-B14F-4D97-AF65-F5344CB8AC3E}">
        <p14:creationId xmlns:p14="http://schemas.microsoft.com/office/powerpoint/2010/main" val="89020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09 -0.09444 L 0.15365 -0.0569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3" grpId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Cult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lts">
      <a:majorFont>
        <a:latin typeface="Aaron"/>
        <a:ea typeface=""/>
        <a:cs typeface=""/>
      </a:majorFont>
      <a:minorFont>
        <a:latin typeface="Aaro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ults.potx" id="{2C3E478C-605D-4B9D-B609-AB71AC8F95EF}" vid="{1183348F-5333-4AF9-A82D-2CD9E2CA2E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Cults</Template>
  <TotalTime>7089</TotalTime>
  <Words>703</Words>
  <Application>Microsoft Office PowerPoint</Application>
  <PresentationFormat>On-screen Show (4:3)</PresentationFormat>
  <Paragraphs>140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Times New Roman</vt:lpstr>
      <vt:lpstr>Aaron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70</cp:revision>
  <dcterms:created xsi:type="dcterms:W3CDTF">2014-10-10T16:32:17Z</dcterms:created>
  <dcterms:modified xsi:type="dcterms:W3CDTF">2014-10-15T22:30:48Z</dcterms:modified>
</cp:coreProperties>
</file>